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86" r:id="rId2"/>
  </p:sldMasterIdLst>
  <p:notesMasterIdLst>
    <p:notesMasterId r:id="rId15"/>
  </p:notesMasterIdLst>
  <p:handoutMasterIdLst>
    <p:handoutMasterId r:id="rId16"/>
  </p:handoutMasterIdLst>
  <p:sldIdLst>
    <p:sldId id="326" r:id="rId3"/>
    <p:sldId id="325" r:id="rId4"/>
    <p:sldId id="301" r:id="rId5"/>
    <p:sldId id="276" r:id="rId6"/>
    <p:sldId id="319" r:id="rId7"/>
    <p:sldId id="281" r:id="rId8"/>
    <p:sldId id="327" r:id="rId9"/>
    <p:sldId id="328" r:id="rId10"/>
    <p:sldId id="329" r:id="rId11"/>
    <p:sldId id="311" r:id="rId12"/>
    <p:sldId id="309" r:id="rId13"/>
    <p:sldId id="330" r:id="rId14"/>
  </p:sldIdLst>
  <p:sldSz cx="12192000" cy="6858000"/>
  <p:notesSz cx="9144000" cy="686435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8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D"/>
    <a:srgbClr val="7F7F7F"/>
    <a:srgbClr val="CED7D8"/>
    <a:srgbClr val="B30060"/>
    <a:srgbClr val="00B7D6"/>
    <a:srgbClr val="F18700"/>
    <a:srgbClr val="628B7C"/>
    <a:srgbClr val="4B1964"/>
    <a:srgbClr val="5D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1" autoAdjust="0"/>
    <p:restoredTop sz="85714" autoAdjust="0"/>
  </p:normalViewPr>
  <p:slideViewPr>
    <p:cSldViewPr>
      <p:cViewPr varScale="1">
        <p:scale>
          <a:sx n="58" d="100"/>
          <a:sy n="58" d="100"/>
        </p:scale>
        <p:origin x="1188" y="48"/>
      </p:cViewPr>
      <p:guideLst>
        <p:guide orient="horz" pos="2880"/>
        <p:guide pos="2880"/>
        <p:guide orient="horz"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6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EC0CE-BD21-45DA-9947-4F6451843647}" type="doc">
      <dgm:prSet loTypeId="urn:microsoft.com/office/officeart/2005/8/layout/hProcess4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fr-FR"/>
        </a:p>
      </dgm:t>
    </dgm:pt>
    <dgm:pt modelId="{D3876CC9-D5BF-4E38-85BB-E3C9E845478E}">
      <dgm:prSet phldrT="[Texte]"/>
      <dgm:spPr/>
      <dgm:t>
        <a:bodyPr/>
        <a:lstStyle/>
        <a:p>
          <a:r>
            <a:rPr lang="fr-FR" dirty="0">
              <a:latin typeface="Bahnschrift SemiBold Condensed" pitchFamily="34" charset="0"/>
            </a:rPr>
            <a:t>Situation du Pays</a:t>
          </a:r>
        </a:p>
      </dgm:t>
    </dgm:pt>
    <dgm:pt modelId="{C7810D56-4FA2-4B0E-8687-30E1838C9ADE}" type="parTrans" cxnId="{12DD47C5-628B-4F61-913F-5D586207DB68}">
      <dgm:prSet/>
      <dgm:spPr/>
      <dgm:t>
        <a:bodyPr/>
        <a:lstStyle/>
        <a:p>
          <a:endParaRPr lang="fr-FR"/>
        </a:p>
      </dgm:t>
    </dgm:pt>
    <dgm:pt modelId="{80A4CC89-DF24-4D7C-92ED-2A1BBE49F055}" type="sibTrans" cxnId="{12DD47C5-628B-4F61-913F-5D586207DB68}">
      <dgm:prSet/>
      <dgm:spPr/>
      <dgm:t>
        <a:bodyPr/>
        <a:lstStyle/>
        <a:p>
          <a:endParaRPr lang="fr-FR"/>
        </a:p>
      </dgm:t>
    </dgm:pt>
    <dgm:pt modelId="{F7B8FC7F-1772-4E73-84AD-772B1E7D51A4}">
      <dgm:prSet phldrT="[Texte]"/>
      <dgm:spPr/>
      <dgm:t>
        <a:bodyPr/>
        <a:lstStyle/>
        <a:p>
          <a:r>
            <a:rPr lang="fr-FR" dirty="0">
              <a:latin typeface="Bahnschrift SemiBold Condensed" pitchFamily="34" charset="0"/>
            </a:rPr>
            <a:t>CRCA </a:t>
          </a:r>
        </a:p>
      </dgm:t>
    </dgm:pt>
    <dgm:pt modelId="{50D544DC-2793-46EB-92FA-3D66654192DC}" type="parTrans" cxnId="{7CB59603-0177-491E-9A31-AFCF6AF94B6B}">
      <dgm:prSet/>
      <dgm:spPr/>
      <dgm:t>
        <a:bodyPr/>
        <a:lstStyle/>
        <a:p>
          <a:endParaRPr lang="fr-FR"/>
        </a:p>
      </dgm:t>
    </dgm:pt>
    <dgm:pt modelId="{571ADA6B-23ED-4546-BF1C-271FD4B5B290}" type="sibTrans" cxnId="{7CB59603-0177-491E-9A31-AFCF6AF94B6B}">
      <dgm:prSet/>
      <dgm:spPr/>
      <dgm:t>
        <a:bodyPr/>
        <a:lstStyle/>
        <a:p>
          <a:endParaRPr lang="fr-FR"/>
        </a:p>
      </dgm:t>
    </dgm:pt>
    <dgm:pt modelId="{758324CF-A406-4F75-890B-093C347D6924}">
      <dgm:prSet phldrT="[Texte]" custT="1"/>
      <dgm:spPr/>
      <dgm:t>
        <a:bodyPr/>
        <a:lstStyle/>
        <a:p>
          <a:r>
            <a:rPr lang="fr-FR" sz="1400" dirty="0"/>
            <a:t> </a:t>
          </a:r>
          <a:r>
            <a:rPr lang="fr-FR" sz="1800" b="1" dirty="0">
              <a:latin typeface="Bahnschrift SemiLight Condensed" pitchFamily="34" charset="0"/>
            </a:rPr>
            <a:t>PSD 2016-2020</a:t>
          </a:r>
        </a:p>
      </dgm:t>
    </dgm:pt>
    <dgm:pt modelId="{F5559327-64C5-46B9-8A27-D69844D44182}" type="parTrans" cxnId="{E7C0B422-FB8E-4ECB-8CF6-33E035A667EA}">
      <dgm:prSet/>
      <dgm:spPr/>
      <dgm:t>
        <a:bodyPr/>
        <a:lstStyle/>
        <a:p>
          <a:endParaRPr lang="fr-FR"/>
        </a:p>
      </dgm:t>
    </dgm:pt>
    <dgm:pt modelId="{6AECC6BD-90D3-47A1-B317-AC120404BAD8}" type="sibTrans" cxnId="{E7C0B422-FB8E-4ECB-8CF6-33E035A667EA}">
      <dgm:prSet/>
      <dgm:spPr/>
      <dgm:t>
        <a:bodyPr/>
        <a:lstStyle/>
        <a:p>
          <a:endParaRPr lang="fr-FR"/>
        </a:p>
      </dgm:t>
    </dgm:pt>
    <dgm:pt modelId="{4F3A9014-C6F9-4553-AF69-85D38435C086}">
      <dgm:prSet phldrT="[Texte]" custT="1"/>
      <dgm:spPr/>
      <dgm:t>
        <a:bodyPr/>
        <a:lstStyle/>
        <a:p>
          <a:r>
            <a:rPr lang="fr-FR" sz="2400" dirty="0">
              <a:latin typeface="Bahnschrift SemiBold Condensed" pitchFamily="34" charset="0"/>
            </a:rPr>
            <a:t>Actions </a:t>
          </a:r>
        </a:p>
      </dgm:t>
    </dgm:pt>
    <dgm:pt modelId="{1353CDA2-C6C0-498D-B06A-DD6CB5258852}" type="parTrans" cxnId="{34A61535-1B77-4F26-BE4A-6D2FB957F22E}">
      <dgm:prSet/>
      <dgm:spPr/>
      <dgm:t>
        <a:bodyPr/>
        <a:lstStyle/>
        <a:p>
          <a:endParaRPr lang="fr-FR"/>
        </a:p>
      </dgm:t>
    </dgm:pt>
    <dgm:pt modelId="{F9A79DA7-0366-48BC-8B75-4E1786EA9E57}" type="sibTrans" cxnId="{34A61535-1B77-4F26-BE4A-6D2FB957F22E}">
      <dgm:prSet/>
      <dgm:spPr/>
      <dgm:t>
        <a:bodyPr/>
        <a:lstStyle/>
        <a:p>
          <a:endParaRPr lang="fr-FR"/>
        </a:p>
      </dgm:t>
    </dgm:pt>
    <dgm:pt modelId="{7C3DAADD-9540-4710-A412-377A8CDDB4E9}">
      <dgm:prSet custT="1"/>
      <dgm:spPr/>
      <dgm:t>
        <a:bodyPr/>
        <a:lstStyle/>
        <a:p>
          <a:r>
            <a:rPr lang="fr-FR" sz="2000" dirty="0">
              <a:latin typeface="Bahnschrift SemiBold Condensed" pitchFamily="34" charset="0"/>
            </a:rPr>
            <a:t> Implication  dans la lutte contre VSBG </a:t>
          </a:r>
        </a:p>
      </dgm:t>
    </dgm:pt>
    <dgm:pt modelId="{870C6880-E21A-48D2-846D-B364247699BF}" type="parTrans" cxnId="{3D425806-8F72-4C58-96BA-D81F55CD83CB}">
      <dgm:prSet/>
      <dgm:spPr/>
      <dgm:t>
        <a:bodyPr/>
        <a:lstStyle/>
        <a:p>
          <a:endParaRPr lang="fr-FR"/>
        </a:p>
      </dgm:t>
    </dgm:pt>
    <dgm:pt modelId="{F9D19654-27EC-4B18-95E1-367471FFFC74}" type="sibTrans" cxnId="{3D425806-8F72-4C58-96BA-D81F55CD83CB}">
      <dgm:prSet/>
      <dgm:spPr/>
      <dgm:t>
        <a:bodyPr/>
        <a:lstStyle/>
        <a:p>
          <a:endParaRPr lang="fr-FR"/>
        </a:p>
      </dgm:t>
    </dgm:pt>
    <dgm:pt modelId="{B558756B-D3E7-459B-A2A6-E54186129D4D}">
      <dgm:prSet custT="1"/>
      <dgm:spPr/>
      <dgm:t>
        <a:bodyPr/>
        <a:lstStyle/>
        <a:p>
          <a:r>
            <a:rPr lang="fr-FR" sz="2000" dirty="0">
              <a:latin typeface="Bahnschrift SemiBold Condensed" pitchFamily="34" charset="0"/>
            </a:rPr>
            <a:t> Projet de prévention avec l’appui des partenaires.</a:t>
          </a:r>
        </a:p>
      </dgm:t>
    </dgm:pt>
    <dgm:pt modelId="{7C247F9C-017E-49C6-AEF7-F34E799D104F}" type="parTrans" cxnId="{5B28A4B8-F6C2-46D8-B2D5-661B460D5F82}">
      <dgm:prSet/>
      <dgm:spPr/>
      <dgm:t>
        <a:bodyPr/>
        <a:lstStyle/>
        <a:p>
          <a:endParaRPr lang="fr-FR"/>
        </a:p>
      </dgm:t>
    </dgm:pt>
    <dgm:pt modelId="{D0A110A6-9834-4436-BB4F-885AE4BA95CE}" type="sibTrans" cxnId="{5B28A4B8-F6C2-46D8-B2D5-661B460D5F82}">
      <dgm:prSet/>
      <dgm:spPr/>
      <dgm:t>
        <a:bodyPr/>
        <a:lstStyle/>
        <a:p>
          <a:endParaRPr lang="fr-FR"/>
        </a:p>
      </dgm:t>
    </dgm:pt>
    <dgm:pt modelId="{9C925CDE-D9E3-4B07-9D70-328161D75E85}">
      <dgm:prSet phldrT="[Texte]" custT="1"/>
      <dgm:spPr/>
      <dgm:t>
        <a:bodyPr/>
        <a:lstStyle/>
        <a:p>
          <a:r>
            <a:rPr lang="fr-FR" sz="1800" b="1" dirty="0">
              <a:latin typeface="Bahnschrift SemiLight Condensed" pitchFamily="34" charset="0"/>
            </a:rPr>
            <a:t>Table   Ronde Paris </a:t>
          </a:r>
        </a:p>
      </dgm:t>
    </dgm:pt>
    <dgm:pt modelId="{E3A02AA0-10E9-48FA-9F09-A9B9778CB9F1}" type="parTrans" cxnId="{34356D73-5F60-46EA-9BEC-215A8B4FAEF3}">
      <dgm:prSet/>
      <dgm:spPr/>
      <dgm:t>
        <a:bodyPr/>
        <a:lstStyle/>
        <a:p>
          <a:endParaRPr lang="fr-FR"/>
        </a:p>
      </dgm:t>
    </dgm:pt>
    <dgm:pt modelId="{F7C029FE-6360-4736-8F6C-0C382113DCC8}" type="sibTrans" cxnId="{34356D73-5F60-46EA-9BEC-215A8B4FAEF3}">
      <dgm:prSet/>
      <dgm:spPr/>
      <dgm:t>
        <a:bodyPr/>
        <a:lstStyle/>
        <a:p>
          <a:endParaRPr lang="fr-FR"/>
        </a:p>
      </dgm:t>
    </dgm:pt>
    <dgm:pt modelId="{3431E3CA-5466-4F3C-AD53-ADCF9A206522}">
      <dgm:prSet custT="1"/>
      <dgm:spPr/>
      <dgm:t>
        <a:bodyPr/>
        <a:lstStyle/>
        <a:p>
          <a:r>
            <a:rPr lang="fr-FR" sz="1800" dirty="0">
              <a:latin typeface="Bahnschrift SemiBold Condensed" pitchFamily="34" charset="0"/>
            </a:rPr>
            <a:t>Evaluation des cas VSBG  sur le terrain</a:t>
          </a:r>
        </a:p>
      </dgm:t>
    </dgm:pt>
    <dgm:pt modelId="{2F1246AE-34A1-4AAB-9C59-A64BC3F6B3DA}" type="parTrans" cxnId="{5B4D0804-7F14-4742-8EF9-6D604A27F502}">
      <dgm:prSet/>
      <dgm:spPr/>
      <dgm:t>
        <a:bodyPr/>
        <a:lstStyle/>
        <a:p>
          <a:endParaRPr lang="fr-FR"/>
        </a:p>
      </dgm:t>
    </dgm:pt>
    <dgm:pt modelId="{0E529B35-7B50-47FD-9194-2E85A7EA5AA1}" type="sibTrans" cxnId="{5B4D0804-7F14-4742-8EF9-6D604A27F502}">
      <dgm:prSet/>
      <dgm:spPr/>
      <dgm:t>
        <a:bodyPr/>
        <a:lstStyle/>
        <a:p>
          <a:endParaRPr lang="fr-FR"/>
        </a:p>
      </dgm:t>
    </dgm:pt>
    <dgm:pt modelId="{031AF7E9-C345-4F38-8D0E-141B952D31C0}">
      <dgm:prSet phldrT="[Texte]" custT="1"/>
      <dgm:spPr/>
      <dgm:t>
        <a:bodyPr/>
        <a:lstStyle/>
        <a:p>
          <a:endParaRPr lang="fr-FR" sz="1800" dirty="0">
            <a:latin typeface="Bahnschrift SemiBold Condensed" pitchFamily="34" charset="0"/>
          </a:endParaRPr>
        </a:p>
      </dgm:t>
    </dgm:pt>
    <dgm:pt modelId="{16E6127D-87B6-48B2-A5CA-CE95A1CC565D}" type="parTrans" cxnId="{3EF696D7-49E8-4199-8CED-8D3F0716C3D9}">
      <dgm:prSet/>
      <dgm:spPr/>
      <dgm:t>
        <a:bodyPr/>
        <a:lstStyle/>
        <a:p>
          <a:endParaRPr lang="fr-FR"/>
        </a:p>
      </dgm:t>
    </dgm:pt>
    <dgm:pt modelId="{2017D6F0-E8EA-4225-B502-EC7C9EAABF59}" type="sibTrans" cxnId="{3EF696D7-49E8-4199-8CED-8D3F0716C3D9}">
      <dgm:prSet/>
      <dgm:spPr/>
      <dgm:t>
        <a:bodyPr/>
        <a:lstStyle/>
        <a:p>
          <a:endParaRPr lang="fr-FR"/>
        </a:p>
      </dgm:t>
    </dgm:pt>
    <dgm:pt modelId="{9AD49AF5-5565-4BC7-AE18-201505FC2AEA}">
      <dgm:prSet phldrT="[Texte]" custT="1"/>
      <dgm:spPr/>
      <dgm:t>
        <a:bodyPr/>
        <a:lstStyle/>
        <a:p>
          <a:r>
            <a:rPr lang="fr-FR" sz="1800" dirty="0">
              <a:latin typeface="Bahnschrift SemiBold Condensed" pitchFamily="34" charset="0"/>
            </a:rPr>
            <a:t> 4.4 Millions </a:t>
          </a:r>
        </a:p>
      </dgm:t>
    </dgm:pt>
    <dgm:pt modelId="{87FFD27E-7183-4B29-9FA6-6BB9C7685F40}" type="parTrans" cxnId="{772CB412-4A8E-48C9-BDF6-E2B4F2D2C467}">
      <dgm:prSet/>
      <dgm:spPr/>
      <dgm:t>
        <a:bodyPr/>
        <a:lstStyle/>
        <a:p>
          <a:endParaRPr lang="fr-FR"/>
        </a:p>
      </dgm:t>
    </dgm:pt>
    <dgm:pt modelId="{7D17D454-31F2-459C-90F6-12FD72925AA7}" type="sibTrans" cxnId="{772CB412-4A8E-48C9-BDF6-E2B4F2D2C467}">
      <dgm:prSet/>
      <dgm:spPr/>
      <dgm:t>
        <a:bodyPr/>
        <a:lstStyle/>
        <a:p>
          <a:endParaRPr lang="fr-FR"/>
        </a:p>
      </dgm:t>
    </dgm:pt>
    <dgm:pt modelId="{03718578-6077-48F0-B1E4-963651984BF0}">
      <dgm:prSet phldrT="[Texte]" custT="1"/>
      <dgm:spPr/>
      <dgm:t>
        <a:bodyPr/>
        <a:lstStyle/>
        <a:p>
          <a:r>
            <a:rPr lang="fr-FR" sz="1800" dirty="0">
              <a:latin typeface="Bahnschrift SemiBold Condensed" pitchFamily="34" charset="0"/>
            </a:rPr>
            <a:t> 623 000 Km2</a:t>
          </a:r>
        </a:p>
      </dgm:t>
    </dgm:pt>
    <dgm:pt modelId="{12C18698-03F1-4885-ABE9-269225BC499B}" type="parTrans" cxnId="{096011C1-04B7-467A-8A19-E14512F6472F}">
      <dgm:prSet/>
      <dgm:spPr/>
      <dgm:t>
        <a:bodyPr/>
        <a:lstStyle/>
        <a:p>
          <a:endParaRPr lang="fr-FR"/>
        </a:p>
      </dgm:t>
    </dgm:pt>
    <dgm:pt modelId="{12F078EE-A23D-4B21-BBE1-896DAB7CEA3D}" type="sibTrans" cxnId="{096011C1-04B7-467A-8A19-E14512F6472F}">
      <dgm:prSet/>
      <dgm:spPr/>
      <dgm:t>
        <a:bodyPr/>
        <a:lstStyle/>
        <a:p>
          <a:endParaRPr lang="fr-FR"/>
        </a:p>
      </dgm:t>
    </dgm:pt>
    <dgm:pt modelId="{8F86DAB9-F57B-413F-886B-B646464F0D5A}">
      <dgm:prSet phldrT="[Texte]" custT="1"/>
      <dgm:spPr/>
      <dgm:t>
        <a:bodyPr/>
        <a:lstStyle/>
        <a:p>
          <a:r>
            <a:rPr lang="fr-FR" sz="1800" dirty="0">
              <a:latin typeface="Bahnschrift SemiBold Condensed" pitchFamily="34" charset="0"/>
            </a:rPr>
            <a:t> Conflits armées 1996-2017</a:t>
          </a:r>
        </a:p>
      </dgm:t>
    </dgm:pt>
    <dgm:pt modelId="{BE53B69E-7EF7-4792-8F37-63F4474DADCF}" type="parTrans" cxnId="{D5119F7A-E5DB-456B-86BD-6689AA88994C}">
      <dgm:prSet/>
      <dgm:spPr/>
      <dgm:t>
        <a:bodyPr/>
        <a:lstStyle/>
        <a:p>
          <a:endParaRPr lang="fr-FR"/>
        </a:p>
      </dgm:t>
    </dgm:pt>
    <dgm:pt modelId="{4ED4EFAC-0D8B-402C-A7C6-78994DC5115D}" type="sibTrans" cxnId="{D5119F7A-E5DB-456B-86BD-6689AA88994C}">
      <dgm:prSet/>
      <dgm:spPr/>
      <dgm:t>
        <a:bodyPr/>
        <a:lstStyle/>
        <a:p>
          <a:endParaRPr lang="fr-FR"/>
        </a:p>
      </dgm:t>
    </dgm:pt>
    <dgm:pt modelId="{380250CC-51B9-4118-A9F6-D39AE2CC0B7E}" type="pres">
      <dgm:prSet presAssocID="{C79EC0CE-BD21-45DA-9947-4F6451843647}" presName="Name0" presStyleCnt="0">
        <dgm:presLayoutVars>
          <dgm:dir/>
          <dgm:animLvl val="lvl"/>
          <dgm:resizeHandles val="exact"/>
        </dgm:presLayoutVars>
      </dgm:prSet>
      <dgm:spPr/>
    </dgm:pt>
    <dgm:pt modelId="{2376E3FE-82EB-4219-B016-400127CD8957}" type="pres">
      <dgm:prSet presAssocID="{C79EC0CE-BD21-45DA-9947-4F6451843647}" presName="tSp" presStyleCnt="0"/>
      <dgm:spPr/>
    </dgm:pt>
    <dgm:pt modelId="{F18AA55C-400F-42BC-97FB-49E94CD10B87}" type="pres">
      <dgm:prSet presAssocID="{C79EC0CE-BD21-45DA-9947-4F6451843647}" presName="bSp" presStyleCnt="0"/>
      <dgm:spPr/>
    </dgm:pt>
    <dgm:pt modelId="{ECEBAF7D-5C9E-4C2B-A851-76185BC1A839}" type="pres">
      <dgm:prSet presAssocID="{C79EC0CE-BD21-45DA-9947-4F6451843647}" presName="process" presStyleCnt="0"/>
      <dgm:spPr/>
    </dgm:pt>
    <dgm:pt modelId="{74FB4F6E-C35B-486A-A1C6-B8D6A944BFCC}" type="pres">
      <dgm:prSet presAssocID="{D3876CC9-D5BF-4E38-85BB-E3C9E845478E}" presName="composite1" presStyleCnt="0"/>
      <dgm:spPr/>
    </dgm:pt>
    <dgm:pt modelId="{A38F91DD-A0AA-46AB-9A34-53A9A8CFB4E7}" type="pres">
      <dgm:prSet presAssocID="{D3876CC9-D5BF-4E38-85BB-E3C9E845478E}" presName="dummyNode1" presStyleLbl="node1" presStyleIdx="0" presStyleCnt="3"/>
      <dgm:spPr/>
    </dgm:pt>
    <dgm:pt modelId="{4D4064D8-CA1A-4C9C-938B-F05D562601A1}" type="pres">
      <dgm:prSet presAssocID="{D3876CC9-D5BF-4E38-85BB-E3C9E845478E}" presName="childNode1" presStyleLbl="bgAcc1" presStyleIdx="0" presStyleCnt="3">
        <dgm:presLayoutVars>
          <dgm:bulletEnabled val="1"/>
        </dgm:presLayoutVars>
      </dgm:prSet>
      <dgm:spPr/>
    </dgm:pt>
    <dgm:pt modelId="{5BE72382-9E7F-4A68-9FD4-88F0D0E8E051}" type="pres">
      <dgm:prSet presAssocID="{D3876CC9-D5BF-4E38-85BB-E3C9E845478E}" presName="childNode1tx" presStyleLbl="bgAcc1" presStyleIdx="0" presStyleCnt="3">
        <dgm:presLayoutVars>
          <dgm:bulletEnabled val="1"/>
        </dgm:presLayoutVars>
      </dgm:prSet>
      <dgm:spPr/>
    </dgm:pt>
    <dgm:pt modelId="{69E2D23E-1CFE-4E43-9531-8201C4B094FC}" type="pres">
      <dgm:prSet presAssocID="{D3876CC9-D5BF-4E38-85BB-E3C9E845478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55E074DD-AF7A-43D0-9F49-6E6CA95395C1}" type="pres">
      <dgm:prSet presAssocID="{D3876CC9-D5BF-4E38-85BB-E3C9E845478E}" presName="connSite1" presStyleCnt="0"/>
      <dgm:spPr/>
    </dgm:pt>
    <dgm:pt modelId="{19C8E019-B0FB-4DF0-B240-F6C8C2428858}" type="pres">
      <dgm:prSet presAssocID="{80A4CC89-DF24-4D7C-92ED-2A1BBE49F055}" presName="Name9" presStyleLbl="sibTrans2D1" presStyleIdx="0" presStyleCnt="2"/>
      <dgm:spPr/>
    </dgm:pt>
    <dgm:pt modelId="{FA6CAEC0-4B60-4A5D-BCF4-0C81041C55DC}" type="pres">
      <dgm:prSet presAssocID="{F7B8FC7F-1772-4E73-84AD-772B1E7D51A4}" presName="composite2" presStyleCnt="0"/>
      <dgm:spPr/>
    </dgm:pt>
    <dgm:pt modelId="{3F9E4B9F-6EA8-4742-B73D-59DEC6250F1F}" type="pres">
      <dgm:prSet presAssocID="{F7B8FC7F-1772-4E73-84AD-772B1E7D51A4}" presName="dummyNode2" presStyleLbl="node1" presStyleIdx="0" presStyleCnt="3"/>
      <dgm:spPr/>
    </dgm:pt>
    <dgm:pt modelId="{F661E95C-967D-4FAD-A3E6-AAEE9581604A}" type="pres">
      <dgm:prSet presAssocID="{F7B8FC7F-1772-4E73-84AD-772B1E7D51A4}" presName="childNode2" presStyleLbl="bgAcc1" presStyleIdx="1" presStyleCnt="3" custScaleX="61780">
        <dgm:presLayoutVars>
          <dgm:bulletEnabled val="1"/>
        </dgm:presLayoutVars>
      </dgm:prSet>
      <dgm:spPr/>
    </dgm:pt>
    <dgm:pt modelId="{1994272E-431B-440F-90B6-660E5DA841CB}" type="pres">
      <dgm:prSet presAssocID="{F7B8FC7F-1772-4E73-84AD-772B1E7D51A4}" presName="childNode2tx" presStyleLbl="bgAcc1" presStyleIdx="1" presStyleCnt="3">
        <dgm:presLayoutVars>
          <dgm:bulletEnabled val="1"/>
        </dgm:presLayoutVars>
      </dgm:prSet>
      <dgm:spPr/>
    </dgm:pt>
    <dgm:pt modelId="{CE3FEFDC-2009-4B33-8AB3-B2E8FC05F09B}" type="pres">
      <dgm:prSet presAssocID="{F7B8FC7F-1772-4E73-84AD-772B1E7D51A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63C9B18-6E92-4C1A-BCE0-05D92530E6AF}" type="pres">
      <dgm:prSet presAssocID="{F7B8FC7F-1772-4E73-84AD-772B1E7D51A4}" presName="connSite2" presStyleCnt="0"/>
      <dgm:spPr/>
    </dgm:pt>
    <dgm:pt modelId="{29291401-677E-43F5-915E-E9179B6B2DB4}" type="pres">
      <dgm:prSet presAssocID="{571ADA6B-23ED-4546-BF1C-271FD4B5B290}" presName="Name18" presStyleLbl="sibTrans2D1" presStyleIdx="1" presStyleCnt="2"/>
      <dgm:spPr/>
    </dgm:pt>
    <dgm:pt modelId="{7C3CDEEA-3C1A-42E5-BB54-93E101132A20}" type="pres">
      <dgm:prSet presAssocID="{4F3A9014-C6F9-4553-AF69-85D38435C086}" presName="composite1" presStyleCnt="0"/>
      <dgm:spPr/>
    </dgm:pt>
    <dgm:pt modelId="{455C20CB-3B64-4B60-81D9-7EE67FC28632}" type="pres">
      <dgm:prSet presAssocID="{4F3A9014-C6F9-4553-AF69-85D38435C086}" presName="dummyNode1" presStyleLbl="node1" presStyleIdx="1" presStyleCnt="3"/>
      <dgm:spPr/>
    </dgm:pt>
    <dgm:pt modelId="{00D084DD-6DD6-49AE-9DE2-1991B05714BF}" type="pres">
      <dgm:prSet presAssocID="{4F3A9014-C6F9-4553-AF69-85D38435C086}" presName="childNode1" presStyleLbl="bgAcc1" presStyleIdx="2" presStyleCnt="3">
        <dgm:presLayoutVars>
          <dgm:bulletEnabled val="1"/>
        </dgm:presLayoutVars>
      </dgm:prSet>
      <dgm:spPr/>
    </dgm:pt>
    <dgm:pt modelId="{AA63F41D-CED6-4EC2-A478-BB1523359160}" type="pres">
      <dgm:prSet presAssocID="{4F3A9014-C6F9-4553-AF69-85D38435C086}" presName="childNode1tx" presStyleLbl="bgAcc1" presStyleIdx="2" presStyleCnt="3">
        <dgm:presLayoutVars>
          <dgm:bulletEnabled val="1"/>
        </dgm:presLayoutVars>
      </dgm:prSet>
      <dgm:spPr/>
    </dgm:pt>
    <dgm:pt modelId="{1CB597D5-DA2C-4CC3-B4C0-5847C1D6B6C6}" type="pres">
      <dgm:prSet presAssocID="{4F3A9014-C6F9-4553-AF69-85D38435C08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C3F6E3F8-4BE2-4C65-BE5D-CD7EC116BE92}" type="pres">
      <dgm:prSet presAssocID="{4F3A9014-C6F9-4553-AF69-85D38435C086}" presName="connSite1" presStyleCnt="0"/>
      <dgm:spPr/>
    </dgm:pt>
  </dgm:ptLst>
  <dgm:cxnLst>
    <dgm:cxn modelId="{7CB59603-0177-491E-9A31-AFCF6AF94B6B}" srcId="{C79EC0CE-BD21-45DA-9947-4F6451843647}" destId="{F7B8FC7F-1772-4E73-84AD-772B1E7D51A4}" srcOrd="1" destOrd="0" parTransId="{50D544DC-2793-46EB-92FA-3D66654192DC}" sibTransId="{571ADA6B-23ED-4546-BF1C-271FD4B5B290}"/>
    <dgm:cxn modelId="{5B4D0804-7F14-4742-8EF9-6D604A27F502}" srcId="{D3876CC9-D5BF-4E38-85BB-E3C9E845478E}" destId="{3431E3CA-5466-4F3C-AD53-ADCF9A206522}" srcOrd="4" destOrd="0" parTransId="{2F1246AE-34A1-4AAB-9C59-A64BC3F6B3DA}" sibTransId="{0E529B35-7B50-47FD-9194-2E85A7EA5AA1}"/>
    <dgm:cxn modelId="{3D425806-8F72-4C58-96BA-D81F55CD83CB}" srcId="{4F3A9014-C6F9-4553-AF69-85D38435C086}" destId="{7C3DAADD-9540-4710-A412-377A8CDDB4E9}" srcOrd="0" destOrd="0" parTransId="{870C6880-E21A-48D2-846D-B364247699BF}" sibTransId="{F9D19654-27EC-4B18-95E1-367471FFFC74}"/>
    <dgm:cxn modelId="{6EF2F40A-2C8B-4151-9C29-533A62BF4EC5}" type="presOf" srcId="{B558756B-D3E7-459B-A2A6-E54186129D4D}" destId="{00D084DD-6DD6-49AE-9DE2-1991B05714BF}" srcOrd="0" destOrd="1" presId="urn:microsoft.com/office/officeart/2005/8/layout/hProcess4"/>
    <dgm:cxn modelId="{D25D1412-E7F7-42F9-AA6F-08133FA1DC86}" type="presOf" srcId="{03718578-6077-48F0-B1E4-963651984BF0}" destId="{5BE72382-9E7F-4A68-9FD4-88F0D0E8E051}" srcOrd="1" destOrd="2" presId="urn:microsoft.com/office/officeart/2005/8/layout/hProcess4"/>
    <dgm:cxn modelId="{772CB412-4A8E-48C9-BDF6-E2B4F2D2C467}" srcId="{D3876CC9-D5BF-4E38-85BB-E3C9E845478E}" destId="{9AD49AF5-5565-4BC7-AE18-201505FC2AEA}" srcOrd="1" destOrd="0" parTransId="{87FFD27E-7183-4B29-9FA6-6BB9C7685F40}" sibTransId="{7D17D454-31F2-459C-90F6-12FD72925AA7}"/>
    <dgm:cxn modelId="{DDE97A19-4CA2-4673-98C3-48BF366F8518}" type="presOf" srcId="{9C925CDE-D9E3-4B07-9D70-328161D75E85}" destId="{F661E95C-967D-4FAD-A3E6-AAEE9581604A}" srcOrd="0" destOrd="1" presId="urn:microsoft.com/office/officeart/2005/8/layout/hProcess4"/>
    <dgm:cxn modelId="{E7C0B422-FB8E-4ECB-8CF6-33E035A667EA}" srcId="{F7B8FC7F-1772-4E73-84AD-772B1E7D51A4}" destId="{758324CF-A406-4F75-890B-093C347D6924}" srcOrd="0" destOrd="0" parTransId="{F5559327-64C5-46B9-8A27-D69844D44182}" sibTransId="{6AECC6BD-90D3-47A1-B317-AC120404BAD8}"/>
    <dgm:cxn modelId="{CE10D22C-CA24-44BD-AFF1-7CE8FFFD23A6}" type="presOf" srcId="{031AF7E9-C345-4F38-8D0E-141B952D31C0}" destId="{4D4064D8-CA1A-4C9C-938B-F05D562601A1}" srcOrd="0" destOrd="0" presId="urn:microsoft.com/office/officeart/2005/8/layout/hProcess4"/>
    <dgm:cxn modelId="{34A61535-1B77-4F26-BE4A-6D2FB957F22E}" srcId="{C79EC0CE-BD21-45DA-9947-4F6451843647}" destId="{4F3A9014-C6F9-4553-AF69-85D38435C086}" srcOrd="2" destOrd="0" parTransId="{1353CDA2-C6C0-498D-B06A-DD6CB5258852}" sibTransId="{F9A79DA7-0366-48BC-8B75-4E1786EA9E57}"/>
    <dgm:cxn modelId="{2E40D73A-3456-4C26-80B4-97696D9AF6AF}" type="presOf" srcId="{80A4CC89-DF24-4D7C-92ED-2A1BBE49F055}" destId="{19C8E019-B0FB-4DF0-B240-F6C8C2428858}" srcOrd="0" destOrd="0" presId="urn:microsoft.com/office/officeart/2005/8/layout/hProcess4"/>
    <dgm:cxn modelId="{E357D863-C1EF-414B-92F0-D5D13E519089}" type="presOf" srcId="{D3876CC9-D5BF-4E38-85BB-E3C9E845478E}" destId="{69E2D23E-1CFE-4E43-9531-8201C4B094FC}" srcOrd="0" destOrd="0" presId="urn:microsoft.com/office/officeart/2005/8/layout/hProcess4"/>
    <dgm:cxn modelId="{B310184C-3643-4FC9-AA0C-F33CD34E960A}" type="presOf" srcId="{C79EC0CE-BD21-45DA-9947-4F6451843647}" destId="{380250CC-51B9-4118-A9F6-D39AE2CC0B7E}" srcOrd="0" destOrd="0" presId="urn:microsoft.com/office/officeart/2005/8/layout/hProcess4"/>
    <dgm:cxn modelId="{34356D73-5F60-46EA-9BEC-215A8B4FAEF3}" srcId="{F7B8FC7F-1772-4E73-84AD-772B1E7D51A4}" destId="{9C925CDE-D9E3-4B07-9D70-328161D75E85}" srcOrd="1" destOrd="0" parTransId="{E3A02AA0-10E9-48FA-9F09-A9B9778CB9F1}" sibTransId="{F7C029FE-6360-4736-8F6C-0C382113DCC8}"/>
    <dgm:cxn modelId="{A0F53755-12CC-4B42-8F8E-8D9EC1E2C77A}" type="presOf" srcId="{9AD49AF5-5565-4BC7-AE18-201505FC2AEA}" destId="{4D4064D8-CA1A-4C9C-938B-F05D562601A1}" srcOrd="0" destOrd="1" presId="urn:microsoft.com/office/officeart/2005/8/layout/hProcess4"/>
    <dgm:cxn modelId="{D5119F7A-E5DB-456B-86BD-6689AA88994C}" srcId="{D3876CC9-D5BF-4E38-85BB-E3C9E845478E}" destId="{8F86DAB9-F57B-413F-886B-B646464F0D5A}" srcOrd="3" destOrd="0" parTransId="{BE53B69E-7EF7-4792-8F37-63F4474DADCF}" sibTransId="{4ED4EFAC-0D8B-402C-A7C6-78994DC5115D}"/>
    <dgm:cxn modelId="{E4ECBA7B-A81D-42F8-8A07-835DE0E01080}" type="presOf" srcId="{7C3DAADD-9540-4710-A412-377A8CDDB4E9}" destId="{AA63F41D-CED6-4EC2-A478-BB1523359160}" srcOrd="1" destOrd="0" presId="urn:microsoft.com/office/officeart/2005/8/layout/hProcess4"/>
    <dgm:cxn modelId="{CEB29F80-A753-4364-8758-4CA3305C5F95}" type="presOf" srcId="{758324CF-A406-4F75-890B-093C347D6924}" destId="{1994272E-431B-440F-90B6-660E5DA841CB}" srcOrd="1" destOrd="0" presId="urn:microsoft.com/office/officeart/2005/8/layout/hProcess4"/>
    <dgm:cxn modelId="{82C01A85-BAC0-42B6-B284-789F038EFEBD}" type="presOf" srcId="{758324CF-A406-4F75-890B-093C347D6924}" destId="{F661E95C-967D-4FAD-A3E6-AAEE9581604A}" srcOrd="0" destOrd="0" presId="urn:microsoft.com/office/officeart/2005/8/layout/hProcess4"/>
    <dgm:cxn modelId="{8B0B4485-BE3F-4B73-943F-405C74100D6D}" type="presOf" srcId="{9C925CDE-D9E3-4B07-9D70-328161D75E85}" destId="{1994272E-431B-440F-90B6-660E5DA841CB}" srcOrd="1" destOrd="1" presId="urn:microsoft.com/office/officeart/2005/8/layout/hProcess4"/>
    <dgm:cxn modelId="{C4912187-F8F1-446E-A5B1-EAC44B4344AA}" type="presOf" srcId="{F7B8FC7F-1772-4E73-84AD-772B1E7D51A4}" destId="{CE3FEFDC-2009-4B33-8AB3-B2E8FC05F09B}" srcOrd="0" destOrd="0" presId="urn:microsoft.com/office/officeart/2005/8/layout/hProcess4"/>
    <dgm:cxn modelId="{0D2C688C-64F4-47F3-A079-41CAA0D8C270}" type="presOf" srcId="{031AF7E9-C345-4F38-8D0E-141B952D31C0}" destId="{5BE72382-9E7F-4A68-9FD4-88F0D0E8E051}" srcOrd="1" destOrd="0" presId="urn:microsoft.com/office/officeart/2005/8/layout/hProcess4"/>
    <dgm:cxn modelId="{624C8895-ED61-4E2F-8207-370A071063F0}" type="presOf" srcId="{8F86DAB9-F57B-413F-886B-B646464F0D5A}" destId="{4D4064D8-CA1A-4C9C-938B-F05D562601A1}" srcOrd="0" destOrd="3" presId="urn:microsoft.com/office/officeart/2005/8/layout/hProcess4"/>
    <dgm:cxn modelId="{A742619F-D107-4240-8473-A05F120B04CC}" type="presOf" srcId="{3431E3CA-5466-4F3C-AD53-ADCF9A206522}" destId="{4D4064D8-CA1A-4C9C-938B-F05D562601A1}" srcOrd="0" destOrd="4" presId="urn:microsoft.com/office/officeart/2005/8/layout/hProcess4"/>
    <dgm:cxn modelId="{045621A4-F198-4618-882A-283E41AAC5AF}" type="presOf" srcId="{B558756B-D3E7-459B-A2A6-E54186129D4D}" destId="{AA63F41D-CED6-4EC2-A478-BB1523359160}" srcOrd="1" destOrd="1" presId="urn:microsoft.com/office/officeart/2005/8/layout/hProcess4"/>
    <dgm:cxn modelId="{D53F56AE-D982-4E9E-BCC9-E0ECA9D33003}" type="presOf" srcId="{9AD49AF5-5565-4BC7-AE18-201505FC2AEA}" destId="{5BE72382-9E7F-4A68-9FD4-88F0D0E8E051}" srcOrd="1" destOrd="1" presId="urn:microsoft.com/office/officeart/2005/8/layout/hProcess4"/>
    <dgm:cxn modelId="{190CFBB3-F864-4E4C-B1E2-5C61AA74D5D9}" type="presOf" srcId="{03718578-6077-48F0-B1E4-963651984BF0}" destId="{4D4064D8-CA1A-4C9C-938B-F05D562601A1}" srcOrd="0" destOrd="2" presId="urn:microsoft.com/office/officeart/2005/8/layout/hProcess4"/>
    <dgm:cxn modelId="{5B28A4B8-F6C2-46D8-B2D5-661B460D5F82}" srcId="{4F3A9014-C6F9-4553-AF69-85D38435C086}" destId="{B558756B-D3E7-459B-A2A6-E54186129D4D}" srcOrd="1" destOrd="0" parTransId="{7C247F9C-017E-49C6-AEF7-F34E799D104F}" sibTransId="{D0A110A6-9834-4436-BB4F-885AE4BA95CE}"/>
    <dgm:cxn modelId="{096011C1-04B7-467A-8A19-E14512F6472F}" srcId="{D3876CC9-D5BF-4E38-85BB-E3C9E845478E}" destId="{03718578-6077-48F0-B1E4-963651984BF0}" srcOrd="2" destOrd="0" parTransId="{12C18698-03F1-4885-ABE9-269225BC499B}" sibTransId="{12F078EE-A23D-4B21-BBE1-896DAB7CEA3D}"/>
    <dgm:cxn modelId="{12DD47C5-628B-4F61-913F-5D586207DB68}" srcId="{C79EC0CE-BD21-45DA-9947-4F6451843647}" destId="{D3876CC9-D5BF-4E38-85BB-E3C9E845478E}" srcOrd="0" destOrd="0" parTransId="{C7810D56-4FA2-4B0E-8687-30E1838C9ADE}" sibTransId="{80A4CC89-DF24-4D7C-92ED-2A1BBE49F055}"/>
    <dgm:cxn modelId="{3EF696D7-49E8-4199-8CED-8D3F0716C3D9}" srcId="{D3876CC9-D5BF-4E38-85BB-E3C9E845478E}" destId="{031AF7E9-C345-4F38-8D0E-141B952D31C0}" srcOrd="0" destOrd="0" parTransId="{16E6127D-87B6-48B2-A5CA-CE95A1CC565D}" sibTransId="{2017D6F0-E8EA-4225-B502-EC7C9EAABF59}"/>
    <dgm:cxn modelId="{35EC4BD9-E12A-47A3-BF7B-E84C7D84DF06}" type="presOf" srcId="{571ADA6B-23ED-4546-BF1C-271FD4B5B290}" destId="{29291401-677E-43F5-915E-E9179B6B2DB4}" srcOrd="0" destOrd="0" presId="urn:microsoft.com/office/officeart/2005/8/layout/hProcess4"/>
    <dgm:cxn modelId="{E3EE8BE4-EC44-4FC1-8BB1-570CBF8C0CCD}" type="presOf" srcId="{4F3A9014-C6F9-4553-AF69-85D38435C086}" destId="{1CB597D5-DA2C-4CC3-B4C0-5847C1D6B6C6}" srcOrd="0" destOrd="0" presId="urn:microsoft.com/office/officeart/2005/8/layout/hProcess4"/>
    <dgm:cxn modelId="{EA9B34E7-2BB4-4FB1-A307-403D7F96D4D8}" type="presOf" srcId="{8F86DAB9-F57B-413F-886B-B646464F0D5A}" destId="{5BE72382-9E7F-4A68-9FD4-88F0D0E8E051}" srcOrd="1" destOrd="3" presId="urn:microsoft.com/office/officeart/2005/8/layout/hProcess4"/>
    <dgm:cxn modelId="{2A6B9CF3-C1D6-4030-823F-18BC54FC4030}" type="presOf" srcId="{7C3DAADD-9540-4710-A412-377A8CDDB4E9}" destId="{00D084DD-6DD6-49AE-9DE2-1991B05714BF}" srcOrd="0" destOrd="0" presId="urn:microsoft.com/office/officeart/2005/8/layout/hProcess4"/>
    <dgm:cxn modelId="{F89D68FC-AD03-47D4-85D1-948B57104E2A}" type="presOf" srcId="{3431E3CA-5466-4F3C-AD53-ADCF9A206522}" destId="{5BE72382-9E7F-4A68-9FD4-88F0D0E8E051}" srcOrd="1" destOrd="4" presId="urn:microsoft.com/office/officeart/2005/8/layout/hProcess4"/>
    <dgm:cxn modelId="{F4B0EBD6-500C-4988-9668-DCC302CBACFD}" type="presParOf" srcId="{380250CC-51B9-4118-A9F6-D39AE2CC0B7E}" destId="{2376E3FE-82EB-4219-B016-400127CD8957}" srcOrd="0" destOrd="0" presId="urn:microsoft.com/office/officeart/2005/8/layout/hProcess4"/>
    <dgm:cxn modelId="{6E6F25CF-A0AF-44C0-AD73-BA65DE13AFDB}" type="presParOf" srcId="{380250CC-51B9-4118-A9F6-D39AE2CC0B7E}" destId="{F18AA55C-400F-42BC-97FB-49E94CD10B87}" srcOrd="1" destOrd="0" presId="urn:microsoft.com/office/officeart/2005/8/layout/hProcess4"/>
    <dgm:cxn modelId="{BF43C000-14E7-4151-B829-155B633496C5}" type="presParOf" srcId="{380250CC-51B9-4118-A9F6-D39AE2CC0B7E}" destId="{ECEBAF7D-5C9E-4C2B-A851-76185BC1A839}" srcOrd="2" destOrd="0" presId="urn:microsoft.com/office/officeart/2005/8/layout/hProcess4"/>
    <dgm:cxn modelId="{3D65E170-BACC-44C0-AB9E-A5264691911C}" type="presParOf" srcId="{ECEBAF7D-5C9E-4C2B-A851-76185BC1A839}" destId="{74FB4F6E-C35B-486A-A1C6-B8D6A944BFCC}" srcOrd="0" destOrd="0" presId="urn:microsoft.com/office/officeart/2005/8/layout/hProcess4"/>
    <dgm:cxn modelId="{420CBBF3-5B1B-4DE3-86C6-A6280F9224C0}" type="presParOf" srcId="{74FB4F6E-C35B-486A-A1C6-B8D6A944BFCC}" destId="{A38F91DD-A0AA-46AB-9A34-53A9A8CFB4E7}" srcOrd="0" destOrd="0" presId="urn:microsoft.com/office/officeart/2005/8/layout/hProcess4"/>
    <dgm:cxn modelId="{5D52CBC4-0855-4202-8177-0C387F961A33}" type="presParOf" srcId="{74FB4F6E-C35B-486A-A1C6-B8D6A944BFCC}" destId="{4D4064D8-CA1A-4C9C-938B-F05D562601A1}" srcOrd="1" destOrd="0" presId="urn:microsoft.com/office/officeart/2005/8/layout/hProcess4"/>
    <dgm:cxn modelId="{3969DC48-C102-4ABD-81AF-D59C28396CFE}" type="presParOf" srcId="{74FB4F6E-C35B-486A-A1C6-B8D6A944BFCC}" destId="{5BE72382-9E7F-4A68-9FD4-88F0D0E8E051}" srcOrd="2" destOrd="0" presId="urn:microsoft.com/office/officeart/2005/8/layout/hProcess4"/>
    <dgm:cxn modelId="{CA440D0F-8BAD-4B6D-871F-16B097C0CAA8}" type="presParOf" srcId="{74FB4F6E-C35B-486A-A1C6-B8D6A944BFCC}" destId="{69E2D23E-1CFE-4E43-9531-8201C4B094FC}" srcOrd="3" destOrd="0" presId="urn:microsoft.com/office/officeart/2005/8/layout/hProcess4"/>
    <dgm:cxn modelId="{C95754EC-F1B7-462C-AF9D-B4E9EEC7F167}" type="presParOf" srcId="{74FB4F6E-C35B-486A-A1C6-B8D6A944BFCC}" destId="{55E074DD-AF7A-43D0-9F49-6E6CA95395C1}" srcOrd="4" destOrd="0" presId="urn:microsoft.com/office/officeart/2005/8/layout/hProcess4"/>
    <dgm:cxn modelId="{62076BEC-45D6-4B4A-B337-5D711AD35F05}" type="presParOf" srcId="{ECEBAF7D-5C9E-4C2B-A851-76185BC1A839}" destId="{19C8E019-B0FB-4DF0-B240-F6C8C2428858}" srcOrd="1" destOrd="0" presId="urn:microsoft.com/office/officeart/2005/8/layout/hProcess4"/>
    <dgm:cxn modelId="{524880B0-009C-4F5B-89D2-623D39F6D74F}" type="presParOf" srcId="{ECEBAF7D-5C9E-4C2B-A851-76185BC1A839}" destId="{FA6CAEC0-4B60-4A5D-BCF4-0C81041C55DC}" srcOrd="2" destOrd="0" presId="urn:microsoft.com/office/officeart/2005/8/layout/hProcess4"/>
    <dgm:cxn modelId="{700A45CE-0F3A-4E27-8EC9-F7BF126326C0}" type="presParOf" srcId="{FA6CAEC0-4B60-4A5D-BCF4-0C81041C55DC}" destId="{3F9E4B9F-6EA8-4742-B73D-59DEC6250F1F}" srcOrd="0" destOrd="0" presId="urn:microsoft.com/office/officeart/2005/8/layout/hProcess4"/>
    <dgm:cxn modelId="{495BB826-9BE9-49C5-B1E4-4618B451DA40}" type="presParOf" srcId="{FA6CAEC0-4B60-4A5D-BCF4-0C81041C55DC}" destId="{F661E95C-967D-4FAD-A3E6-AAEE9581604A}" srcOrd="1" destOrd="0" presId="urn:microsoft.com/office/officeart/2005/8/layout/hProcess4"/>
    <dgm:cxn modelId="{6595E56B-71F4-4540-9FB6-443061707568}" type="presParOf" srcId="{FA6CAEC0-4B60-4A5D-BCF4-0C81041C55DC}" destId="{1994272E-431B-440F-90B6-660E5DA841CB}" srcOrd="2" destOrd="0" presId="urn:microsoft.com/office/officeart/2005/8/layout/hProcess4"/>
    <dgm:cxn modelId="{6D2C505C-21A1-4CF0-B927-E7E306C4089B}" type="presParOf" srcId="{FA6CAEC0-4B60-4A5D-BCF4-0C81041C55DC}" destId="{CE3FEFDC-2009-4B33-8AB3-B2E8FC05F09B}" srcOrd="3" destOrd="0" presId="urn:microsoft.com/office/officeart/2005/8/layout/hProcess4"/>
    <dgm:cxn modelId="{1963C65C-5345-444F-9551-F1DD3E2BEFF4}" type="presParOf" srcId="{FA6CAEC0-4B60-4A5D-BCF4-0C81041C55DC}" destId="{163C9B18-6E92-4C1A-BCE0-05D92530E6AF}" srcOrd="4" destOrd="0" presId="urn:microsoft.com/office/officeart/2005/8/layout/hProcess4"/>
    <dgm:cxn modelId="{82D9A09B-599A-4CCC-B39E-8C61BBE26435}" type="presParOf" srcId="{ECEBAF7D-5C9E-4C2B-A851-76185BC1A839}" destId="{29291401-677E-43F5-915E-E9179B6B2DB4}" srcOrd="3" destOrd="0" presId="urn:microsoft.com/office/officeart/2005/8/layout/hProcess4"/>
    <dgm:cxn modelId="{FF173080-9BD0-4988-80B6-034B45460AE8}" type="presParOf" srcId="{ECEBAF7D-5C9E-4C2B-A851-76185BC1A839}" destId="{7C3CDEEA-3C1A-42E5-BB54-93E101132A20}" srcOrd="4" destOrd="0" presId="urn:microsoft.com/office/officeart/2005/8/layout/hProcess4"/>
    <dgm:cxn modelId="{3943A79D-CA99-40B5-8798-409FE33F3FAC}" type="presParOf" srcId="{7C3CDEEA-3C1A-42E5-BB54-93E101132A20}" destId="{455C20CB-3B64-4B60-81D9-7EE67FC28632}" srcOrd="0" destOrd="0" presId="urn:microsoft.com/office/officeart/2005/8/layout/hProcess4"/>
    <dgm:cxn modelId="{E3080395-F1E8-455D-B713-B6EB40F33925}" type="presParOf" srcId="{7C3CDEEA-3C1A-42E5-BB54-93E101132A20}" destId="{00D084DD-6DD6-49AE-9DE2-1991B05714BF}" srcOrd="1" destOrd="0" presId="urn:microsoft.com/office/officeart/2005/8/layout/hProcess4"/>
    <dgm:cxn modelId="{F1DB5970-9474-4890-B068-E6061530ECF6}" type="presParOf" srcId="{7C3CDEEA-3C1A-42E5-BB54-93E101132A20}" destId="{AA63F41D-CED6-4EC2-A478-BB1523359160}" srcOrd="2" destOrd="0" presId="urn:microsoft.com/office/officeart/2005/8/layout/hProcess4"/>
    <dgm:cxn modelId="{4C1987C2-A7E1-4AA8-861D-3941250055FD}" type="presParOf" srcId="{7C3CDEEA-3C1A-42E5-BB54-93E101132A20}" destId="{1CB597D5-DA2C-4CC3-B4C0-5847C1D6B6C6}" srcOrd="3" destOrd="0" presId="urn:microsoft.com/office/officeart/2005/8/layout/hProcess4"/>
    <dgm:cxn modelId="{EF86CDEE-4B9C-456A-AE94-F44AA9703D5B}" type="presParOf" srcId="{7C3CDEEA-3C1A-42E5-BB54-93E101132A20}" destId="{C3F6E3F8-4BE2-4C65-BE5D-CD7EC116BE9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2B61A-005A-4CE0-A093-95E49A31318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5118AB2-25AE-47AD-A757-8C117787CA8B}">
      <dgm:prSet phldrT="[Texte]" custT="1"/>
      <dgm:spPr/>
      <dgm:t>
        <a:bodyPr/>
        <a:lstStyle/>
        <a:p>
          <a:r>
            <a:rPr lang="fr-FR" sz="2400" dirty="0"/>
            <a:t>Ressources du projet</a:t>
          </a:r>
          <a:r>
            <a:rPr lang="fr-FR" sz="1800" dirty="0"/>
            <a:t> </a:t>
          </a:r>
        </a:p>
      </dgm:t>
    </dgm:pt>
    <dgm:pt modelId="{D45A1698-A92B-4FF8-965A-929B511B58DE}" type="parTrans" cxnId="{4727DC33-D061-48EB-803E-1EBB831496F6}">
      <dgm:prSet/>
      <dgm:spPr/>
      <dgm:t>
        <a:bodyPr/>
        <a:lstStyle/>
        <a:p>
          <a:endParaRPr lang="fr-FR"/>
        </a:p>
      </dgm:t>
    </dgm:pt>
    <dgm:pt modelId="{5DB96189-D910-442A-A971-46F73783D976}" type="sibTrans" cxnId="{4727DC33-D061-48EB-803E-1EBB831496F6}">
      <dgm:prSet/>
      <dgm:spPr/>
      <dgm:t>
        <a:bodyPr/>
        <a:lstStyle/>
        <a:p>
          <a:endParaRPr lang="fr-FR"/>
        </a:p>
      </dgm:t>
    </dgm:pt>
    <dgm:pt modelId="{CD7D8C20-818D-4031-B635-52BAE518D350}">
      <dgm:prSet phldrT="[Texte]" custT="1"/>
      <dgm:spPr/>
      <dgm:t>
        <a:bodyPr/>
        <a:lstStyle/>
        <a:p>
          <a:r>
            <a:rPr lang="fr-FR" sz="1800" dirty="0"/>
            <a:t>12 Formateurs</a:t>
          </a:r>
        </a:p>
      </dgm:t>
    </dgm:pt>
    <dgm:pt modelId="{A00FDF19-6989-43A8-9B8C-E3E42ECDF1F0}" type="parTrans" cxnId="{B9529796-0235-491D-B46E-CD085619998B}">
      <dgm:prSet/>
      <dgm:spPr/>
      <dgm:t>
        <a:bodyPr/>
        <a:lstStyle/>
        <a:p>
          <a:endParaRPr lang="fr-FR"/>
        </a:p>
      </dgm:t>
    </dgm:pt>
    <dgm:pt modelId="{3FF50F89-E11F-403A-8A9E-5C5584F9DC15}" type="sibTrans" cxnId="{B9529796-0235-491D-B46E-CD085619998B}">
      <dgm:prSet/>
      <dgm:spPr/>
      <dgm:t>
        <a:bodyPr/>
        <a:lstStyle/>
        <a:p>
          <a:endParaRPr lang="fr-FR"/>
        </a:p>
      </dgm:t>
    </dgm:pt>
    <dgm:pt modelId="{0E7280EE-E17A-4F48-B421-41873333103D}">
      <dgm:prSet phldrT="[Texte]"/>
      <dgm:spPr/>
      <dgm:t>
        <a:bodyPr/>
        <a:lstStyle/>
        <a:p>
          <a:r>
            <a:rPr lang="fr-FR" dirty="0"/>
            <a:t>Cible1:Leaders sensibilisés</a:t>
          </a:r>
        </a:p>
      </dgm:t>
    </dgm:pt>
    <dgm:pt modelId="{F3A3F259-ED7F-4D7E-94C7-A3D60AFD5B15}" type="parTrans" cxnId="{5323A652-FA12-4C17-A60B-1DE4BFC17DDD}">
      <dgm:prSet/>
      <dgm:spPr/>
      <dgm:t>
        <a:bodyPr/>
        <a:lstStyle/>
        <a:p>
          <a:endParaRPr lang="fr-FR"/>
        </a:p>
      </dgm:t>
    </dgm:pt>
    <dgm:pt modelId="{FC135D25-52BD-4633-9FB7-5640B46E1A20}" type="sibTrans" cxnId="{5323A652-FA12-4C17-A60B-1DE4BFC17DDD}">
      <dgm:prSet/>
      <dgm:spPr/>
      <dgm:t>
        <a:bodyPr/>
        <a:lstStyle/>
        <a:p>
          <a:endParaRPr lang="fr-FR"/>
        </a:p>
      </dgm:t>
    </dgm:pt>
    <dgm:pt modelId="{6500BC8B-AE3C-4779-A4D4-2D148C307C1D}">
      <dgm:prSet phldrT="[Texte]"/>
      <dgm:spPr/>
      <dgm:t>
        <a:bodyPr/>
        <a:lstStyle/>
        <a:p>
          <a:r>
            <a:rPr lang="fr-FR" dirty="0"/>
            <a:t>100 autorités communautaires sensibilisées</a:t>
          </a:r>
        </a:p>
      </dgm:t>
    </dgm:pt>
    <dgm:pt modelId="{63A8A929-7BF7-4FAB-95E2-CA79A50E0980}" type="parTrans" cxnId="{85BA3BB1-64D9-404A-968A-E4DA75485519}">
      <dgm:prSet/>
      <dgm:spPr/>
      <dgm:t>
        <a:bodyPr/>
        <a:lstStyle/>
        <a:p>
          <a:endParaRPr lang="fr-FR"/>
        </a:p>
      </dgm:t>
    </dgm:pt>
    <dgm:pt modelId="{A4F8717A-98B5-4A46-8998-B6FBA37047A9}" type="sibTrans" cxnId="{85BA3BB1-64D9-404A-968A-E4DA75485519}">
      <dgm:prSet/>
      <dgm:spPr/>
      <dgm:t>
        <a:bodyPr/>
        <a:lstStyle/>
        <a:p>
          <a:endParaRPr lang="fr-FR"/>
        </a:p>
      </dgm:t>
    </dgm:pt>
    <dgm:pt modelId="{299C1065-F543-4B0E-AF88-D969E0E60A21}">
      <dgm:prSet phldrT="[Texte]"/>
      <dgm:spPr/>
      <dgm:t>
        <a:bodyPr/>
        <a:lstStyle/>
        <a:p>
          <a:r>
            <a:rPr lang="fr-FR" dirty="0"/>
            <a:t>Cible2: Communauté sensibilisées </a:t>
          </a:r>
        </a:p>
      </dgm:t>
    </dgm:pt>
    <dgm:pt modelId="{2DEBA835-6F33-42BF-B38A-77EC339CF280}" type="parTrans" cxnId="{B554662D-7625-43A9-8EA6-6A560FDFCF28}">
      <dgm:prSet/>
      <dgm:spPr/>
      <dgm:t>
        <a:bodyPr/>
        <a:lstStyle/>
        <a:p>
          <a:endParaRPr lang="fr-FR"/>
        </a:p>
      </dgm:t>
    </dgm:pt>
    <dgm:pt modelId="{14A0D030-C511-443D-97A8-F0C7110EFF26}" type="sibTrans" cxnId="{B554662D-7625-43A9-8EA6-6A560FDFCF28}">
      <dgm:prSet/>
      <dgm:spPr/>
      <dgm:t>
        <a:bodyPr/>
        <a:lstStyle/>
        <a:p>
          <a:endParaRPr lang="fr-FR"/>
        </a:p>
      </dgm:t>
    </dgm:pt>
    <dgm:pt modelId="{7D4870EA-6B25-4BF0-B063-F06B4D5302AF}">
      <dgm:prSet phldrT="[Texte]"/>
      <dgm:spPr/>
      <dgm:t>
        <a:bodyPr/>
        <a:lstStyle/>
        <a:p>
          <a:r>
            <a:rPr lang="fr-FR" dirty="0"/>
            <a:t> 12 200 personnes</a:t>
          </a:r>
        </a:p>
      </dgm:t>
    </dgm:pt>
    <dgm:pt modelId="{805FEB53-E3F3-4A3B-959B-BF650DFB18F9}" type="parTrans" cxnId="{817EDC41-47E5-49E7-8ED7-2B2769CDB5BF}">
      <dgm:prSet/>
      <dgm:spPr/>
      <dgm:t>
        <a:bodyPr/>
        <a:lstStyle/>
        <a:p>
          <a:endParaRPr lang="fr-FR"/>
        </a:p>
      </dgm:t>
    </dgm:pt>
    <dgm:pt modelId="{8B31BD8B-E33A-4431-AADB-16CE36612FD1}" type="sibTrans" cxnId="{817EDC41-47E5-49E7-8ED7-2B2769CDB5BF}">
      <dgm:prSet/>
      <dgm:spPr/>
      <dgm:t>
        <a:bodyPr/>
        <a:lstStyle/>
        <a:p>
          <a:endParaRPr lang="fr-FR"/>
        </a:p>
      </dgm:t>
    </dgm:pt>
    <dgm:pt modelId="{7CC09CCF-447B-4F7A-A502-4D0B0578DF7D}">
      <dgm:prSet phldrT="[Texte]" custT="1"/>
      <dgm:spPr/>
      <dgm:t>
        <a:bodyPr/>
        <a:lstStyle/>
        <a:p>
          <a:endParaRPr lang="fr-FR" sz="1600" dirty="0"/>
        </a:p>
      </dgm:t>
    </dgm:pt>
    <dgm:pt modelId="{EE9A1271-D65E-40F3-B7B3-2039E91DE42D}" type="parTrans" cxnId="{0540297F-9676-46FC-A211-FFAC88842153}">
      <dgm:prSet/>
      <dgm:spPr/>
      <dgm:t>
        <a:bodyPr/>
        <a:lstStyle/>
        <a:p>
          <a:endParaRPr lang="fr-FR"/>
        </a:p>
      </dgm:t>
    </dgm:pt>
    <dgm:pt modelId="{A6CDC89F-9EEB-41F5-9FA2-958BEB8A9E24}" type="sibTrans" cxnId="{0540297F-9676-46FC-A211-FFAC88842153}">
      <dgm:prSet/>
      <dgm:spPr/>
      <dgm:t>
        <a:bodyPr/>
        <a:lstStyle/>
        <a:p>
          <a:endParaRPr lang="fr-FR"/>
        </a:p>
      </dgm:t>
    </dgm:pt>
    <dgm:pt modelId="{4140DCD6-379B-4B84-8ED2-1A1A4D4DE805}">
      <dgm:prSet phldrT="[Texte]" custT="1"/>
      <dgm:spPr/>
      <dgm:t>
        <a:bodyPr/>
        <a:lstStyle/>
        <a:p>
          <a:r>
            <a:rPr lang="fr-FR" sz="1800" dirty="0"/>
            <a:t> 10 sensibilisateurs</a:t>
          </a:r>
        </a:p>
      </dgm:t>
    </dgm:pt>
    <dgm:pt modelId="{844CE2E2-100E-4B58-9023-51DEBBFA22CC}" type="parTrans" cxnId="{E8E5BCC7-69B8-46BD-99DC-399C71913593}">
      <dgm:prSet/>
      <dgm:spPr/>
      <dgm:t>
        <a:bodyPr/>
        <a:lstStyle/>
        <a:p>
          <a:endParaRPr lang="fr-FR"/>
        </a:p>
      </dgm:t>
    </dgm:pt>
    <dgm:pt modelId="{687F263F-08C8-4226-B777-FCE229065E0C}" type="sibTrans" cxnId="{E8E5BCC7-69B8-46BD-99DC-399C71913593}">
      <dgm:prSet/>
      <dgm:spPr/>
      <dgm:t>
        <a:bodyPr/>
        <a:lstStyle/>
        <a:p>
          <a:endParaRPr lang="fr-FR"/>
        </a:p>
      </dgm:t>
    </dgm:pt>
    <dgm:pt modelId="{D047F70F-19B1-40DC-955F-2C56B0FF134C}">
      <dgm:prSet phldrT="[Texte]" custT="1"/>
      <dgm:spPr/>
      <dgm:t>
        <a:bodyPr/>
        <a:lstStyle/>
        <a:p>
          <a:r>
            <a:rPr lang="fr-FR" sz="1800" dirty="0"/>
            <a:t>22 Manuels </a:t>
          </a:r>
        </a:p>
      </dgm:t>
    </dgm:pt>
    <dgm:pt modelId="{9CE8E523-9FAA-4EE0-8259-745F755E3A6F}" type="parTrans" cxnId="{EEB7398B-07E6-4F13-8E68-FF6219785623}">
      <dgm:prSet/>
      <dgm:spPr/>
      <dgm:t>
        <a:bodyPr/>
        <a:lstStyle/>
        <a:p>
          <a:endParaRPr lang="fr-FR"/>
        </a:p>
      </dgm:t>
    </dgm:pt>
    <dgm:pt modelId="{4631CCA7-39AC-499D-ACA5-9DFEA01F2778}" type="sibTrans" cxnId="{EEB7398B-07E6-4F13-8E68-FF6219785623}">
      <dgm:prSet/>
      <dgm:spPr/>
      <dgm:t>
        <a:bodyPr/>
        <a:lstStyle/>
        <a:p>
          <a:endParaRPr lang="fr-FR"/>
        </a:p>
      </dgm:t>
    </dgm:pt>
    <dgm:pt modelId="{00429DF1-7213-4C3F-B811-EB8BACE64AF2}">
      <dgm:prSet phldrT="[Texte]"/>
      <dgm:spPr/>
      <dgm:t>
        <a:bodyPr/>
        <a:lstStyle/>
        <a:p>
          <a:r>
            <a:rPr lang="fr-FR" dirty="0"/>
            <a:t> 35 Enseignants</a:t>
          </a:r>
        </a:p>
      </dgm:t>
    </dgm:pt>
    <dgm:pt modelId="{A55D9CC9-F8E6-4770-B0A8-863522A11673}" type="parTrans" cxnId="{C90E2FFD-D212-4317-85A4-762E256B1114}">
      <dgm:prSet/>
      <dgm:spPr/>
      <dgm:t>
        <a:bodyPr/>
        <a:lstStyle/>
        <a:p>
          <a:endParaRPr lang="fr-FR"/>
        </a:p>
      </dgm:t>
    </dgm:pt>
    <dgm:pt modelId="{96B8950A-138B-4472-A3F9-7017BC4F66EB}" type="sibTrans" cxnId="{C90E2FFD-D212-4317-85A4-762E256B1114}">
      <dgm:prSet/>
      <dgm:spPr/>
      <dgm:t>
        <a:bodyPr/>
        <a:lstStyle/>
        <a:p>
          <a:endParaRPr lang="fr-FR"/>
        </a:p>
      </dgm:t>
    </dgm:pt>
    <dgm:pt modelId="{2A4BCD0E-7EF5-4178-9039-7D541796575B}">
      <dgm:prSet phldrT="[Texte]"/>
      <dgm:spPr/>
      <dgm:t>
        <a:bodyPr/>
        <a:lstStyle/>
        <a:p>
          <a:r>
            <a:rPr lang="fr-FR" dirty="0"/>
            <a:t> 10 000 personnes ( 08 Mars 2018)</a:t>
          </a:r>
        </a:p>
      </dgm:t>
    </dgm:pt>
    <dgm:pt modelId="{C50B2D04-5E74-4BED-9F02-1339CBA5DE37}" type="parTrans" cxnId="{5C0F921F-74F7-446E-A606-7A90A79CFD7D}">
      <dgm:prSet/>
      <dgm:spPr/>
      <dgm:t>
        <a:bodyPr/>
        <a:lstStyle/>
        <a:p>
          <a:endParaRPr lang="fr-FR"/>
        </a:p>
      </dgm:t>
    </dgm:pt>
    <dgm:pt modelId="{53557300-1BF4-4286-8C0B-B8E21F4B01E8}" type="sibTrans" cxnId="{5C0F921F-74F7-446E-A606-7A90A79CFD7D}">
      <dgm:prSet/>
      <dgm:spPr/>
      <dgm:t>
        <a:bodyPr/>
        <a:lstStyle/>
        <a:p>
          <a:endParaRPr lang="fr-FR"/>
        </a:p>
      </dgm:t>
    </dgm:pt>
    <dgm:pt modelId="{3EE86AB0-63F9-40D7-B304-EA9BADDE6467}">
      <dgm:prSet phldrT="[Texte]"/>
      <dgm:spPr/>
      <dgm:t>
        <a:bodyPr/>
        <a:lstStyle/>
        <a:p>
          <a:endParaRPr lang="fr-FR" dirty="0"/>
        </a:p>
      </dgm:t>
    </dgm:pt>
    <dgm:pt modelId="{4E9BA7C8-3A5E-496B-8D16-FBFE6CC234F9}" type="parTrans" cxnId="{21AAC615-4F2C-4AF4-8B60-291578D76F0D}">
      <dgm:prSet/>
      <dgm:spPr/>
      <dgm:t>
        <a:bodyPr/>
        <a:lstStyle/>
        <a:p>
          <a:endParaRPr lang="fr-FR"/>
        </a:p>
      </dgm:t>
    </dgm:pt>
    <dgm:pt modelId="{A3D863B9-F1FB-4516-A491-26ABD206A751}" type="sibTrans" cxnId="{21AAC615-4F2C-4AF4-8B60-291578D76F0D}">
      <dgm:prSet/>
      <dgm:spPr/>
      <dgm:t>
        <a:bodyPr/>
        <a:lstStyle/>
        <a:p>
          <a:endParaRPr lang="fr-FR"/>
        </a:p>
      </dgm:t>
    </dgm:pt>
    <dgm:pt modelId="{8CE5EC37-2138-4C9F-BFB5-6681513C6104}">
      <dgm:prSet phldrT="[Texte]"/>
      <dgm:spPr/>
      <dgm:t>
        <a:bodyPr/>
        <a:lstStyle/>
        <a:p>
          <a:r>
            <a:rPr lang="fr-FR" dirty="0"/>
            <a:t>1125 élèves  </a:t>
          </a:r>
        </a:p>
      </dgm:t>
    </dgm:pt>
    <dgm:pt modelId="{5DCB80C6-DC78-4D81-BA62-92816F1DFA15}" type="parTrans" cxnId="{7C937C85-75EF-4F6E-8171-B7E31DF6BF72}">
      <dgm:prSet/>
      <dgm:spPr/>
      <dgm:t>
        <a:bodyPr/>
        <a:lstStyle/>
        <a:p>
          <a:endParaRPr lang="fr-FR"/>
        </a:p>
      </dgm:t>
    </dgm:pt>
    <dgm:pt modelId="{4F679D8A-FF87-4B20-90BD-BE0FDB4D0438}" type="sibTrans" cxnId="{7C937C85-75EF-4F6E-8171-B7E31DF6BF72}">
      <dgm:prSet/>
      <dgm:spPr/>
      <dgm:t>
        <a:bodyPr/>
        <a:lstStyle/>
        <a:p>
          <a:endParaRPr lang="fr-FR"/>
        </a:p>
      </dgm:t>
    </dgm:pt>
    <dgm:pt modelId="{96A22E1B-3F1E-4AAC-83F4-41A630A09EE3}">
      <dgm:prSet phldrT="[Texte]"/>
      <dgm:spPr/>
      <dgm:t>
        <a:bodyPr/>
        <a:lstStyle/>
        <a:p>
          <a:r>
            <a:rPr lang="fr-FR" dirty="0"/>
            <a:t> 800 000 auditeurs / Radio </a:t>
          </a:r>
        </a:p>
      </dgm:t>
    </dgm:pt>
    <dgm:pt modelId="{8E61125A-5D9C-4D3A-80FE-1BC07203AC2A}" type="parTrans" cxnId="{299A6EEF-42F5-4F60-BF5C-C890AEF01E5E}">
      <dgm:prSet/>
      <dgm:spPr/>
      <dgm:t>
        <a:bodyPr/>
        <a:lstStyle/>
        <a:p>
          <a:endParaRPr lang="fr-FR"/>
        </a:p>
      </dgm:t>
    </dgm:pt>
    <dgm:pt modelId="{A36385D7-F912-4BA1-A132-CB641D0DC3D3}" type="sibTrans" cxnId="{299A6EEF-42F5-4F60-BF5C-C890AEF01E5E}">
      <dgm:prSet/>
      <dgm:spPr/>
      <dgm:t>
        <a:bodyPr/>
        <a:lstStyle/>
        <a:p>
          <a:endParaRPr lang="fr-FR"/>
        </a:p>
      </dgm:t>
    </dgm:pt>
    <dgm:pt modelId="{FF43BC31-4F16-47DC-8F6D-C2068092FA3D}" type="pres">
      <dgm:prSet presAssocID="{56F2B61A-005A-4CE0-A093-95E49A313182}" presName="Name0" presStyleCnt="0">
        <dgm:presLayoutVars>
          <dgm:dir/>
          <dgm:resizeHandles val="exact"/>
        </dgm:presLayoutVars>
      </dgm:prSet>
      <dgm:spPr/>
    </dgm:pt>
    <dgm:pt modelId="{1A3723D9-2D87-4FD2-A6F8-C12A1EE48D1C}" type="pres">
      <dgm:prSet presAssocID="{B5118AB2-25AE-47AD-A757-8C117787CA8B}" presName="node" presStyleLbl="node1" presStyleIdx="0" presStyleCnt="3">
        <dgm:presLayoutVars>
          <dgm:bulletEnabled val="1"/>
        </dgm:presLayoutVars>
      </dgm:prSet>
      <dgm:spPr/>
    </dgm:pt>
    <dgm:pt modelId="{52E96CEC-17F3-4EDD-93EE-E7D8A5000E05}" type="pres">
      <dgm:prSet presAssocID="{5DB96189-D910-442A-A971-46F73783D976}" presName="sibTrans" presStyleCnt="0"/>
      <dgm:spPr/>
    </dgm:pt>
    <dgm:pt modelId="{676D8334-2F4A-4083-8972-B652EDE031F2}" type="pres">
      <dgm:prSet presAssocID="{0E7280EE-E17A-4F48-B421-41873333103D}" presName="node" presStyleLbl="node1" presStyleIdx="1" presStyleCnt="3">
        <dgm:presLayoutVars>
          <dgm:bulletEnabled val="1"/>
        </dgm:presLayoutVars>
      </dgm:prSet>
      <dgm:spPr/>
    </dgm:pt>
    <dgm:pt modelId="{94E4E382-B530-44D3-A142-B8F9B523ECE8}" type="pres">
      <dgm:prSet presAssocID="{FC135D25-52BD-4633-9FB7-5640B46E1A20}" presName="sibTrans" presStyleCnt="0"/>
      <dgm:spPr/>
    </dgm:pt>
    <dgm:pt modelId="{CFBA3333-FBD4-4EE0-AC9D-FFFC051E7FB1}" type="pres">
      <dgm:prSet presAssocID="{299C1065-F543-4B0E-AF88-D969E0E60A21}" presName="node" presStyleLbl="node1" presStyleIdx="2" presStyleCnt="3">
        <dgm:presLayoutVars>
          <dgm:bulletEnabled val="1"/>
        </dgm:presLayoutVars>
      </dgm:prSet>
      <dgm:spPr/>
    </dgm:pt>
  </dgm:ptLst>
  <dgm:cxnLst>
    <dgm:cxn modelId="{FB4DDA0D-E0C2-4BC6-93B5-5E5F7AC9F454}" type="presOf" srcId="{00429DF1-7213-4C3F-B811-EB8BACE64AF2}" destId="{676D8334-2F4A-4083-8972-B652EDE031F2}" srcOrd="0" destOrd="2" presId="urn:microsoft.com/office/officeart/2005/8/layout/hList6"/>
    <dgm:cxn modelId="{6FB37914-81F9-4DA8-A9D1-13BEC0D0FE77}" type="presOf" srcId="{7D4870EA-6B25-4BF0-B063-F06B4D5302AF}" destId="{CFBA3333-FBD4-4EE0-AC9D-FFFC051E7FB1}" srcOrd="0" destOrd="1" presId="urn:microsoft.com/office/officeart/2005/8/layout/hList6"/>
    <dgm:cxn modelId="{21AAC615-4F2C-4AF4-8B60-291578D76F0D}" srcId="{299C1065-F543-4B0E-AF88-D969E0E60A21}" destId="{3EE86AB0-63F9-40D7-B304-EA9BADDE6467}" srcOrd="4" destOrd="0" parTransId="{4E9BA7C8-3A5E-496B-8D16-FBFE6CC234F9}" sibTransId="{A3D863B9-F1FB-4516-A491-26ABD206A751}"/>
    <dgm:cxn modelId="{5C0F921F-74F7-446E-A606-7A90A79CFD7D}" srcId="{299C1065-F543-4B0E-AF88-D969E0E60A21}" destId="{2A4BCD0E-7EF5-4178-9039-7D541796575B}" srcOrd="1" destOrd="0" parTransId="{C50B2D04-5E74-4BED-9F02-1339CBA5DE37}" sibTransId="{53557300-1BF4-4286-8C0B-B8E21F4B01E8}"/>
    <dgm:cxn modelId="{B554662D-7625-43A9-8EA6-6A560FDFCF28}" srcId="{56F2B61A-005A-4CE0-A093-95E49A313182}" destId="{299C1065-F543-4B0E-AF88-D969E0E60A21}" srcOrd="2" destOrd="0" parTransId="{2DEBA835-6F33-42BF-B38A-77EC339CF280}" sibTransId="{14A0D030-C511-443D-97A8-F0C7110EFF26}"/>
    <dgm:cxn modelId="{4727DC33-D061-48EB-803E-1EBB831496F6}" srcId="{56F2B61A-005A-4CE0-A093-95E49A313182}" destId="{B5118AB2-25AE-47AD-A757-8C117787CA8B}" srcOrd="0" destOrd="0" parTransId="{D45A1698-A92B-4FF8-965A-929B511B58DE}" sibTransId="{5DB96189-D910-442A-A971-46F73783D976}"/>
    <dgm:cxn modelId="{817EDC41-47E5-49E7-8ED7-2B2769CDB5BF}" srcId="{299C1065-F543-4B0E-AF88-D969E0E60A21}" destId="{7D4870EA-6B25-4BF0-B063-F06B4D5302AF}" srcOrd="0" destOrd="0" parTransId="{805FEB53-E3F3-4A3B-959B-BF650DFB18F9}" sibTransId="{8B31BD8B-E33A-4431-AADB-16CE36612FD1}"/>
    <dgm:cxn modelId="{C8E67145-DF61-432D-AA12-6DEADA2B64DD}" type="presOf" srcId="{CD7D8C20-818D-4031-B635-52BAE518D350}" destId="{1A3723D9-2D87-4FD2-A6F8-C12A1EE48D1C}" srcOrd="0" destOrd="2" presId="urn:microsoft.com/office/officeart/2005/8/layout/hList6"/>
    <dgm:cxn modelId="{5323A652-FA12-4C17-A60B-1DE4BFC17DDD}" srcId="{56F2B61A-005A-4CE0-A093-95E49A313182}" destId="{0E7280EE-E17A-4F48-B421-41873333103D}" srcOrd="1" destOrd="0" parTransId="{F3A3F259-ED7F-4D7E-94C7-A3D60AFD5B15}" sibTransId="{FC135D25-52BD-4633-9FB7-5640B46E1A20}"/>
    <dgm:cxn modelId="{0540297F-9676-46FC-A211-FFAC88842153}" srcId="{B5118AB2-25AE-47AD-A757-8C117787CA8B}" destId="{7CC09CCF-447B-4F7A-A502-4D0B0578DF7D}" srcOrd="0" destOrd="0" parTransId="{EE9A1271-D65E-40F3-B7B3-2039E91DE42D}" sibTransId="{A6CDC89F-9EEB-41F5-9FA2-958BEB8A9E24}"/>
    <dgm:cxn modelId="{C1F2D280-9834-421F-ABE7-9E4DF6BF6598}" type="presOf" srcId="{B5118AB2-25AE-47AD-A757-8C117787CA8B}" destId="{1A3723D9-2D87-4FD2-A6F8-C12A1EE48D1C}" srcOrd="0" destOrd="0" presId="urn:microsoft.com/office/officeart/2005/8/layout/hList6"/>
    <dgm:cxn modelId="{7C937C85-75EF-4F6E-8171-B7E31DF6BF72}" srcId="{299C1065-F543-4B0E-AF88-D969E0E60A21}" destId="{8CE5EC37-2138-4C9F-BFB5-6681513C6104}" srcOrd="2" destOrd="0" parTransId="{5DCB80C6-DC78-4D81-BA62-92816F1DFA15}" sibTransId="{4F679D8A-FF87-4B20-90BD-BE0FDB4D0438}"/>
    <dgm:cxn modelId="{EEB7398B-07E6-4F13-8E68-FF6219785623}" srcId="{B5118AB2-25AE-47AD-A757-8C117787CA8B}" destId="{D047F70F-19B1-40DC-955F-2C56B0FF134C}" srcOrd="3" destOrd="0" parTransId="{9CE8E523-9FAA-4EE0-8259-745F755E3A6F}" sibTransId="{4631CCA7-39AC-499D-ACA5-9DFEA01F2778}"/>
    <dgm:cxn modelId="{B9529796-0235-491D-B46E-CD085619998B}" srcId="{B5118AB2-25AE-47AD-A757-8C117787CA8B}" destId="{CD7D8C20-818D-4031-B635-52BAE518D350}" srcOrd="1" destOrd="0" parTransId="{A00FDF19-6989-43A8-9B8C-E3E42ECDF1F0}" sibTransId="{3FF50F89-E11F-403A-8A9E-5C5584F9DC15}"/>
    <dgm:cxn modelId="{E7ED9AAA-5065-420A-9067-D1227E4B083C}" type="presOf" srcId="{56F2B61A-005A-4CE0-A093-95E49A313182}" destId="{FF43BC31-4F16-47DC-8F6D-C2068092FA3D}" srcOrd="0" destOrd="0" presId="urn:microsoft.com/office/officeart/2005/8/layout/hList6"/>
    <dgm:cxn modelId="{85BA3BB1-64D9-404A-968A-E4DA75485519}" srcId="{0E7280EE-E17A-4F48-B421-41873333103D}" destId="{6500BC8B-AE3C-4779-A4D4-2D148C307C1D}" srcOrd="0" destOrd="0" parTransId="{63A8A929-7BF7-4FAB-95E2-CA79A50E0980}" sibTransId="{A4F8717A-98B5-4A46-8998-B6FBA37047A9}"/>
    <dgm:cxn modelId="{132327B6-F773-4449-955E-8FFEAA98B238}" type="presOf" srcId="{2A4BCD0E-7EF5-4178-9039-7D541796575B}" destId="{CFBA3333-FBD4-4EE0-AC9D-FFFC051E7FB1}" srcOrd="0" destOrd="2" presId="urn:microsoft.com/office/officeart/2005/8/layout/hList6"/>
    <dgm:cxn modelId="{A0B7E2B9-A8FA-423D-9869-6B6039EE5C05}" type="presOf" srcId="{6500BC8B-AE3C-4779-A4D4-2D148C307C1D}" destId="{676D8334-2F4A-4083-8972-B652EDE031F2}" srcOrd="0" destOrd="1" presId="urn:microsoft.com/office/officeart/2005/8/layout/hList6"/>
    <dgm:cxn modelId="{E8E5BCC7-69B8-46BD-99DC-399C71913593}" srcId="{B5118AB2-25AE-47AD-A757-8C117787CA8B}" destId="{4140DCD6-379B-4B84-8ED2-1A1A4D4DE805}" srcOrd="2" destOrd="0" parTransId="{844CE2E2-100E-4B58-9023-51DEBBFA22CC}" sibTransId="{687F263F-08C8-4226-B777-FCE229065E0C}"/>
    <dgm:cxn modelId="{610152C9-1AF3-4770-93E3-638A24AA642D}" type="presOf" srcId="{96A22E1B-3F1E-4AAC-83F4-41A630A09EE3}" destId="{CFBA3333-FBD4-4EE0-AC9D-FFFC051E7FB1}" srcOrd="0" destOrd="4" presId="urn:microsoft.com/office/officeart/2005/8/layout/hList6"/>
    <dgm:cxn modelId="{B4C6B8CB-1DDC-4532-AF8B-D1560DB9554E}" type="presOf" srcId="{4140DCD6-379B-4B84-8ED2-1A1A4D4DE805}" destId="{1A3723D9-2D87-4FD2-A6F8-C12A1EE48D1C}" srcOrd="0" destOrd="3" presId="urn:microsoft.com/office/officeart/2005/8/layout/hList6"/>
    <dgm:cxn modelId="{4C5022DC-BA91-484B-BD55-625C846E7C4D}" type="presOf" srcId="{3EE86AB0-63F9-40D7-B304-EA9BADDE6467}" destId="{CFBA3333-FBD4-4EE0-AC9D-FFFC051E7FB1}" srcOrd="0" destOrd="5" presId="urn:microsoft.com/office/officeart/2005/8/layout/hList6"/>
    <dgm:cxn modelId="{B1AEF7E3-C26D-46F1-8F31-D5D5CBBBE882}" type="presOf" srcId="{7CC09CCF-447B-4F7A-A502-4D0B0578DF7D}" destId="{1A3723D9-2D87-4FD2-A6F8-C12A1EE48D1C}" srcOrd="0" destOrd="1" presId="urn:microsoft.com/office/officeart/2005/8/layout/hList6"/>
    <dgm:cxn modelId="{299A6EEF-42F5-4F60-BF5C-C890AEF01E5E}" srcId="{299C1065-F543-4B0E-AF88-D969E0E60A21}" destId="{96A22E1B-3F1E-4AAC-83F4-41A630A09EE3}" srcOrd="3" destOrd="0" parTransId="{8E61125A-5D9C-4D3A-80FE-1BC07203AC2A}" sibTransId="{A36385D7-F912-4BA1-A132-CB641D0DC3D3}"/>
    <dgm:cxn modelId="{1E6557F4-DC89-4361-8F79-EBC0B1D9FF55}" type="presOf" srcId="{299C1065-F543-4B0E-AF88-D969E0E60A21}" destId="{CFBA3333-FBD4-4EE0-AC9D-FFFC051E7FB1}" srcOrd="0" destOrd="0" presId="urn:microsoft.com/office/officeart/2005/8/layout/hList6"/>
    <dgm:cxn modelId="{C49003F6-71C7-4717-9EB6-0F45B5FBB2AB}" type="presOf" srcId="{D047F70F-19B1-40DC-955F-2C56B0FF134C}" destId="{1A3723D9-2D87-4FD2-A6F8-C12A1EE48D1C}" srcOrd="0" destOrd="4" presId="urn:microsoft.com/office/officeart/2005/8/layout/hList6"/>
    <dgm:cxn modelId="{D89087FB-326B-45D6-A09C-1BDE641863DC}" type="presOf" srcId="{8CE5EC37-2138-4C9F-BFB5-6681513C6104}" destId="{CFBA3333-FBD4-4EE0-AC9D-FFFC051E7FB1}" srcOrd="0" destOrd="3" presId="urn:microsoft.com/office/officeart/2005/8/layout/hList6"/>
    <dgm:cxn modelId="{DD9449FC-957D-45ED-AA4D-C4378A15FE0C}" type="presOf" srcId="{0E7280EE-E17A-4F48-B421-41873333103D}" destId="{676D8334-2F4A-4083-8972-B652EDE031F2}" srcOrd="0" destOrd="0" presId="urn:microsoft.com/office/officeart/2005/8/layout/hList6"/>
    <dgm:cxn modelId="{C90E2FFD-D212-4317-85A4-762E256B1114}" srcId="{0E7280EE-E17A-4F48-B421-41873333103D}" destId="{00429DF1-7213-4C3F-B811-EB8BACE64AF2}" srcOrd="1" destOrd="0" parTransId="{A55D9CC9-F8E6-4770-B0A8-863522A11673}" sibTransId="{96B8950A-138B-4472-A3F9-7017BC4F66EB}"/>
    <dgm:cxn modelId="{250ACAB5-6BCF-4E4F-A7B2-C29B5D87DA5F}" type="presParOf" srcId="{FF43BC31-4F16-47DC-8F6D-C2068092FA3D}" destId="{1A3723D9-2D87-4FD2-A6F8-C12A1EE48D1C}" srcOrd="0" destOrd="0" presId="urn:microsoft.com/office/officeart/2005/8/layout/hList6"/>
    <dgm:cxn modelId="{7F967710-C064-439A-BF4F-BB697C793C4C}" type="presParOf" srcId="{FF43BC31-4F16-47DC-8F6D-C2068092FA3D}" destId="{52E96CEC-17F3-4EDD-93EE-E7D8A5000E05}" srcOrd="1" destOrd="0" presId="urn:microsoft.com/office/officeart/2005/8/layout/hList6"/>
    <dgm:cxn modelId="{4975622B-B962-477D-B1DF-26B2A15A6824}" type="presParOf" srcId="{FF43BC31-4F16-47DC-8F6D-C2068092FA3D}" destId="{676D8334-2F4A-4083-8972-B652EDE031F2}" srcOrd="2" destOrd="0" presId="urn:microsoft.com/office/officeart/2005/8/layout/hList6"/>
    <dgm:cxn modelId="{EE633F1B-60C1-424B-8750-1569EA83D291}" type="presParOf" srcId="{FF43BC31-4F16-47DC-8F6D-C2068092FA3D}" destId="{94E4E382-B530-44D3-A142-B8F9B523ECE8}" srcOrd="3" destOrd="0" presId="urn:microsoft.com/office/officeart/2005/8/layout/hList6"/>
    <dgm:cxn modelId="{21715D53-1F0A-4247-858C-1C76D1AC38C1}" type="presParOf" srcId="{FF43BC31-4F16-47DC-8F6D-C2068092FA3D}" destId="{CFBA3333-FBD4-4EE0-AC9D-FFFC051E7F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064D8-CA1A-4C9C-938B-F05D562601A1}">
      <dsp:nvSpPr>
        <dsp:cNvPr id="0" name=""/>
        <dsp:cNvSpPr/>
      </dsp:nvSpPr>
      <dsp:spPr>
        <a:xfrm>
          <a:off x="4303" y="1381308"/>
          <a:ext cx="2780971" cy="229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dirty="0">
            <a:latin typeface="Bahnschrift SemiBold Condensed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Bahnschrift SemiBold Condensed" pitchFamily="34" charset="0"/>
            </a:rPr>
            <a:t> 4.4 Millions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Bahnschrift SemiBold Condensed" pitchFamily="34" charset="0"/>
            </a:rPr>
            <a:t> 623 000 Km2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Bahnschrift SemiBold Condensed" pitchFamily="34" charset="0"/>
            </a:rPr>
            <a:t> Conflits armées 1996-2017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latin typeface="Bahnschrift SemiBold Condensed" pitchFamily="34" charset="0"/>
            </a:rPr>
            <a:t>Evaluation des cas VSBG  sur le terrain</a:t>
          </a:r>
        </a:p>
      </dsp:txBody>
      <dsp:txXfrm>
        <a:off x="57088" y="1434093"/>
        <a:ext cx="2675401" cy="1696638"/>
      </dsp:txXfrm>
    </dsp:sp>
    <dsp:sp modelId="{19C8E019-B0FB-4DF0-B240-F6C8C2428858}">
      <dsp:nvSpPr>
        <dsp:cNvPr id="0" name=""/>
        <dsp:cNvSpPr/>
      </dsp:nvSpPr>
      <dsp:spPr>
        <a:xfrm>
          <a:off x="1563312" y="1913866"/>
          <a:ext cx="3087184" cy="3087184"/>
        </a:xfrm>
        <a:prstGeom prst="leftCircularArrow">
          <a:avLst>
            <a:gd name="adj1" fmla="val 3220"/>
            <a:gd name="adj2" fmla="val 396828"/>
            <a:gd name="adj3" fmla="val 2172339"/>
            <a:gd name="adj4" fmla="val 9024489"/>
            <a:gd name="adj5" fmla="val 375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2D23E-1CFE-4E43-9531-8201C4B094FC}">
      <dsp:nvSpPr>
        <dsp:cNvPr id="0" name=""/>
        <dsp:cNvSpPr/>
      </dsp:nvSpPr>
      <dsp:spPr>
        <a:xfrm>
          <a:off x="622297" y="3183516"/>
          <a:ext cx="2471974" cy="9830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latin typeface="Bahnschrift SemiBold Condensed" pitchFamily="34" charset="0"/>
            </a:rPr>
            <a:t>Situation du Pays</a:t>
          </a:r>
        </a:p>
      </dsp:txBody>
      <dsp:txXfrm>
        <a:off x="651089" y="3212308"/>
        <a:ext cx="2414390" cy="925438"/>
      </dsp:txXfrm>
    </dsp:sp>
    <dsp:sp modelId="{F661E95C-967D-4FAD-A3E6-AAEE9581604A}">
      <dsp:nvSpPr>
        <dsp:cNvPr id="0" name=""/>
        <dsp:cNvSpPr/>
      </dsp:nvSpPr>
      <dsp:spPr>
        <a:xfrm>
          <a:off x="4099027" y="1381308"/>
          <a:ext cx="1718084" cy="229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 </a:t>
          </a:r>
          <a:r>
            <a:rPr lang="fr-FR" sz="1800" b="1" kern="1200" dirty="0">
              <a:latin typeface="Bahnschrift SemiLight Condensed" pitchFamily="34" charset="0"/>
            </a:rPr>
            <a:t>PSD 2016-2020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latin typeface="Bahnschrift SemiLight Condensed" pitchFamily="34" charset="0"/>
            </a:rPr>
            <a:t>Table   Ronde Paris </a:t>
          </a:r>
        </a:p>
      </dsp:txBody>
      <dsp:txXfrm>
        <a:off x="4149348" y="1923140"/>
        <a:ext cx="1617442" cy="1701566"/>
      </dsp:txXfrm>
    </dsp:sp>
    <dsp:sp modelId="{29291401-677E-43F5-915E-E9179B6B2DB4}">
      <dsp:nvSpPr>
        <dsp:cNvPr id="0" name=""/>
        <dsp:cNvSpPr/>
      </dsp:nvSpPr>
      <dsp:spPr>
        <a:xfrm>
          <a:off x="5103418" y="-34650"/>
          <a:ext cx="3442530" cy="3442530"/>
        </a:xfrm>
        <a:prstGeom prst="circularArrow">
          <a:avLst>
            <a:gd name="adj1" fmla="val 2887"/>
            <a:gd name="adj2" fmla="val 353092"/>
            <a:gd name="adj3" fmla="val 19471397"/>
            <a:gd name="adj4" fmla="val 12575511"/>
            <a:gd name="adj5" fmla="val 336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FEFDC-2009-4B33-8AB3-B2E8FC05F09B}">
      <dsp:nvSpPr>
        <dsp:cNvPr id="0" name=""/>
        <dsp:cNvSpPr/>
      </dsp:nvSpPr>
      <dsp:spPr>
        <a:xfrm>
          <a:off x="4185577" y="889796"/>
          <a:ext cx="2471974" cy="9830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>
              <a:latin typeface="Bahnschrift SemiBold Condensed" pitchFamily="34" charset="0"/>
            </a:rPr>
            <a:t>CRCA </a:t>
          </a:r>
        </a:p>
      </dsp:txBody>
      <dsp:txXfrm>
        <a:off x="4214369" y="918588"/>
        <a:ext cx="2414390" cy="925438"/>
      </dsp:txXfrm>
    </dsp:sp>
    <dsp:sp modelId="{00D084DD-6DD6-49AE-9DE2-1991B05714BF}">
      <dsp:nvSpPr>
        <dsp:cNvPr id="0" name=""/>
        <dsp:cNvSpPr/>
      </dsp:nvSpPr>
      <dsp:spPr>
        <a:xfrm>
          <a:off x="7130864" y="1381308"/>
          <a:ext cx="2780971" cy="2293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latin typeface="Bahnschrift SemiBold Condensed" pitchFamily="34" charset="0"/>
            </a:rPr>
            <a:t> Implication  dans la lutte contre VSBG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>
              <a:latin typeface="Bahnschrift SemiBold Condensed" pitchFamily="34" charset="0"/>
            </a:rPr>
            <a:t> Projet de prévention avec l’appui des partenaires.</a:t>
          </a:r>
        </a:p>
      </dsp:txBody>
      <dsp:txXfrm>
        <a:off x="7183649" y="1434093"/>
        <a:ext cx="2675401" cy="1696638"/>
      </dsp:txXfrm>
    </dsp:sp>
    <dsp:sp modelId="{1CB597D5-DA2C-4CC3-B4C0-5847C1D6B6C6}">
      <dsp:nvSpPr>
        <dsp:cNvPr id="0" name=""/>
        <dsp:cNvSpPr/>
      </dsp:nvSpPr>
      <dsp:spPr>
        <a:xfrm>
          <a:off x="7748857" y="3183516"/>
          <a:ext cx="2471974" cy="9830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Bahnschrift SemiBold Condensed" pitchFamily="34" charset="0"/>
            </a:rPr>
            <a:t>Actions </a:t>
          </a:r>
        </a:p>
      </dsp:txBody>
      <dsp:txXfrm>
        <a:off x="7777649" y="3212308"/>
        <a:ext cx="2414390" cy="925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723D9-2D87-4FD2-A6F8-C12A1EE48D1C}">
      <dsp:nvSpPr>
        <dsp:cNvPr id="0" name=""/>
        <dsp:cNvSpPr/>
      </dsp:nvSpPr>
      <dsp:spPr>
        <a:xfrm rot="16200000">
          <a:off x="-302104" y="303256"/>
          <a:ext cx="3600400" cy="299388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Ressources du projet</a:t>
          </a:r>
          <a:r>
            <a:rPr lang="fr-FR" sz="18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12 Formateurs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 10 sensibilisateurs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22 Manuels </a:t>
          </a:r>
        </a:p>
      </dsp:txBody>
      <dsp:txXfrm rot="5400000">
        <a:off x="1153" y="720079"/>
        <a:ext cx="2993887" cy="2160240"/>
      </dsp:txXfrm>
    </dsp:sp>
    <dsp:sp modelId="{676D8334-2F4A-4083-8972-B652EDE031F2}">
      <dsp:nvSpPr>
        <dsp:cNvPr id="0" name=""/>
        <dsp:cNvSpPr/>
      </dsp:nvSpPr>
      <dsp:spPr>
        <a:xfrm rot="16200000">
          <a:off x="2916323" y="303256"/>
          <a:ext cx="3600400" cy="2993887"/>
        </a:xfrm>
        <a:prstGeom prst="flowChartManualOperation">
          <a:avLst/>
        </a:prstGeom>
        <a:solidFill>
          <a:schemeClr val="accent2">
            <a:hueOff val="-6027855"/>
            <a:satOff val="0"/>
            <a:lumOff val="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814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Cible1:Leaders sensibilisés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100 autorités communautaires sensibilisées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35 Enseignants</a:t>
          </a:r>
        </a:p>
      </dsp:txBody>
      <dsp:txXfrm rot="5400000">
        <a:off x="3219580" y="720079"/>
        <a:ext cx="2993887" cy="2160240"/>
      </dsp:txXfrm>
    </dsp:sp>
    <dsp:sp modelId="{CFBA3333-FBD4-4EE0-AC9D-FFFC051E7FB1}">
      <dsp:nvSpPr>
        <dsp:cNvPr id="0" name=""/>
        <dsp:cNvSpPr/>
      </dsp:nvSpPr>
      <dsp:spPr>
        <a:xfrm rot="16200000">
          <a:off x="6134752" y="303256"/>
          <a:ext cx="3600400" cy="2993887"/>
        </a:xfrm>
        <a:prstGeom prst="flowChartManualOperation">
          <a:avLst/>
        </a:prstGeom>
        <a:solidFill>
          <a:schemeClr val="accent2">
            <a:hueOff val="-12055710"/>
            <a:satOff val="0"/>
            <a:lumOff val="3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814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Cible2: Communauté sensibilisées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12 200 personnes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10 000 personnes ( 08 Mars 2018)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1125 élèves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800 000 auditeurs / Radio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</dsp:txBody>
      <dsp:txXfrm rot="5400000">
        <a:off x="6438009" y="720079"/>
        <a:ext cx="2993887" cy="216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36509-78D5-4D4F-B17E-FA938F485865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B25EF-1F82-434A-99CC-43F1AB9B4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0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A4C8-5AA8-48C4-B0BA-A8FFB70947C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8838"/>
            <a:ext cx="41148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7E2A-FB35-4265-B716-77D59D2C69D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61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de texte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67E2A-FB35-4265-B716-77D59D2C69D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Chapitre + visuel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67E2A-FB35-4265-B716-77D59D2C69D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4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37" name="Grouper 36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38" name="Rectangle 3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 userDrawn="1"/>
        </p:nvGrpSpPr>
        <p:grpSpPr>
          <a:xfrm>
            <a:off x="839416" y="1980570"/>
            <a:ext cx="729992" cy="729992"/>
            <a:chOff x="2749181" y="1213568"/>
            <a:chExt cx="988528" cy="98852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 rot="10800000">
            <a:off x="10054585" y="4745282"/>
            <a:ext cx="729992" cy="729992"/>
            <a:chOff x="2749181" y="1213568"/>
            <a:chExt cx="988528" cy="988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Titre 1"/>
          <p:cNvSpPr>
            <a:spLocks noGrp="1"/>
          </p:cNvSpPr>
          <p:nvPr>
            <p:ph type="title"/>
          </p:nvPr>
        </p:nvSpPr>
        <p:spPr>
          <a:xfrm>
            <a:off x="792808" y="260648"/>
            <a:ext cx="9866661" cy="864096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16" name="Image 15" descr="RÃ©sultat de recherche d'images pour &quot;logo croix rouge centrafricaine&quot;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66" y="6092993"/>
            <a:ext cx="952381" cy="75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RÃ©sultat de recherche d'images pour &quot;logo croix rouge Britannique&quot;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3" y="6096195"/>
            <a:ext cx="2927696" cy="7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91944" y="6096102"/>
            <a:ext cx="2094657" cy="759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sans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 rot="16200000">
            <a:off x="0" y="-1"/>
            <a:ext cx="6856113" cy="6856113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31031"/>
            <a:ext cx="3441987" cy="344198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60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4151784" y="4509121"/>
            <a:ext cx="7448118" cy="1440160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cap="none" baseline="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lvl="0"/>
            <a:r>
              <a:rPr lang="fr-FR" dirty="0"/>
              <a:t>TITRE DE CHAPITRE SUR UNE OU DEUX LIGNES DE TEXTE, TEXTE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52185" y="908720"/>
            <a:ext cx="3637980" cy="1375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avec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/>
          <p:cNvSpPr/>
          <p:nvPr userDrawn="1"/>
        </p:nvSpPr>
        <p:spPr>
          <a:xfrm>
            <a:off x="-5080" y="0"/>
            <a:ext cx="9715092" cy="6858000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7248128" y="0"/>
            <a:ext cx="4943872" cy="4943872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0012" y="154931"/>
            <a:ext cx="2481988" cy="2481981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 sz="160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598492" y="1052735"/>
            <a:ext cx="6073572" cy="3891137"/>
          </a:xfrm>
        </p:spPr>
        <p:txBody>
          <a:bodyPr anchor="t" anchorCtr="0">
            <a:noAutofit/>
          </a:bodyPr>
          <a:lstStyle>
            <a:lvl1pPr marL="0" marR="0" indent="0" algn="l" defTabSz="914400" eaLnBrk="1" fontAlgn="auto" latinLnBrk="0" hangingPunct="1">
              <a:lnSpc>
                <a:spcPts val="472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3600" b="1" i="0" u="none" strike="noStrike" smtClean="0"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TITRE DE CHAPITRE SUR UNE OU PLUSIEURS LIGNES, POUR TEXTE PLUS LONG AJOUTER</a:t>
            </a:r>
            <a:br>
              <a:rPr lang="fr-FR" dirty="0"/>
            </a:br>
            <a:r>
              <a:rPr lang="fr-FR" dirty="0"/>
              <a:t>UN PICTO ROUGE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65198" y="5531339"/>
            <a:ext cx="1954483" cy="73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/>
          <p:cNvSpPr/>
          <p:nvPr userDrawn="1"/>
        </p:nvSpPr>
        <p:spPr>
          <a:xfrm>
            <a:off x="-5080" y="0"/>
            <a:ext cx="9715092" cy="6858000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7248128" y="0"/>
            <a:ext cx="4943872" cy="4943872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-5084" y="2481981"/>
            <a:ext cx="9715095" cy="4367515"/>
          </a:xfrm>
          <a:solidFill>
            <a:schemeClr val="accent1"/>
          </a:solidFill>
        </p:spPr>
        <p:txBody>
          <a:bodyPr bIns="540000" anchor="ctr" anchorCtr="0"/>
          <a:lstStyle>
            <a:lvl1pPr algn="ctr">
              <a:defRPr/>
            </a:lvl1pPr>
          </a:lstStyle>
          <a:p>
            <a:r>
              <a:rPr lang="fr-FR" dirty="0"/>
              <a:t>Cliquez pour insérer un visuel</a:t>
            </a:r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479376" y="476673"/>
            <a:ext cx="6336704" cy="1584176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cap="none" baseline="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lvl="0"/>
            <a:r>
              <a:rPr lang="fr-FR" dirty="0"/>
              <a:t>TITRE DE CHAPITRE SUR UNE OU DEUX LIGNES </a:t>
            </a:r>
            <a:r>
              <a:rPr lang="fr-FR"/>
              <a:t>DE TEXTE</a:t>
            </a:r>
            <a:endParaRPr lang="fr-FR" dirty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9710012" y="154931"/>
            <a:ext cx="2481988" cy="2481981"/>
          </a:xfrm>
          <a:noFill/>
          <a:ln>
            <a:noFill/>
          </a:ln>
        </p:spPr>
        <p:txBody>
          <a:bodyPr anchor="ctr">
            <a:noAutofit/>
          </a:bodyPr>
          <a:lstStyle>
            <a:lvl1pPr algn="ctr">
              <a:defRPr sz="160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65198" y="5531339"/>
            <a:ext cx="1954483" cy="73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ic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r 30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009111" cy="1008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29"/>
            <a:ext cx="7488832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8760296" y="1415480"/>
            <a:ext cx="2016223" cy="4032445"/>
            <a:chOff x="9480376" y="1814507"/>
            <a:chExt cx="1944216" cy="3888432"/>
          </a:xfrm>
        </p:grpSpPr>
        <p:sp>
          <p:nvSpPr>
            <p:cNvPr id="6" name="Rectangle 5"/>
            <p:cNvSpPr/>
            <p:nvPr userDrawn="1"/>
          </p:nvSpPr>
          <p:spPr>
            <a:xfrm>
              <a:off x="9480376" y="3758723"/>
              <a:ext cx="1944216" cy="19442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480376" y="1814507"/>
              <a:ext cx="1944216" cy="19442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8760296" y="1414871"/>
            <a:ext cx="2016223" cy="2008785"/>
          </a:xfrm>
          <a:ln>
            <a:noFill/>
          </a:ln>
        </p:spPr>
        <p:txBody>
          <a:bodyPr bIns="540000" anchor="ctr" anchorCtr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blanc avec son soulignement blanc sur fond couleur.</a:t>
            </a:r>
          </a:p>
          <a:p>
            <a:r>
              <a:rPr lang="fr-FR" dirty="0"/>
              <a:t>Cliquez pour insérer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0987" y="3423656"/>
            <a:ext cx="2035532" cy="2024270"/>
          </a:xfrm>
          <a:noFill/>
          <a:ln>
            <a:noFill/>
          </a:ln>
        </p:spPr>
        <p:txBody>
          <a:bodyPr lIns="180000" tIns="252000" rIns="180000" bIns="252000" anchor="ctr" anchorCtr="0">
            <a:normAutofit/>
          </a:bodyPr>
          <a:lstStyle>
            <a:lvl1pPr marL="12700" algn="ctr" defTabSz="914377" rtl="0" eaLnBrk="1" latinLnBrk="0" hangingPunct="1">
              <a:lnSpc>
                <a:spcPct val="90000"/>
              </a:lnSpc>
              <a:defRPr lang="fr-FR" sz="1200" b="1" kern="1200" spc="-5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60A618E8-1738-4442-9CEB-BB4618BA9742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8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Texte + Pic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255057" cy="1008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30"/>
            <a:ext cx="7632848" cy="369697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022469" y="933683"/>
            <a:ext cx="2241443" cy="224144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2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022467" y="933683"/>
            <a:ext cx="2241443" cy="2241443"/>
          </a:xfrm>
          <a:ln>
            <a:noFill/>
          </a:ln>
        </p:spPr>
        <p:txBody>
          <a:bodyPr bIns="540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r>
              <a:rPr lang="fr-FR" dirty="0"/>
              <a:t> blanc avec son soulignement blanc sur fond rouge.</a:t>
            </a:r>
          </a:p>
          <a:p>
            <a:r>
              <a:rPr lang="fr-FR" dirty="0"/>
              <a:t>Cliquez pour insérer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022468" y="3175126"/>
            <a:ext cx="2241443" cy="2233173"/>
          </a:xfrm>
          <a:noFill/>
          <a:ln w="19050">
            <a:solidFill>
              <a:schemeClr val="accent3"/>
            </a:solidFill>
          </a:ln>
        </p:spPr>
        <p:txBody>
          <a:bodyPr lIns="180000" tIns="252000" rIns="180000" bIns="252000" anchor="ctr" anchorCtr="0">
            <a:normAutofit/>
          </a:bodyPr>
          <a:lstStyle>
            <a:lvl1pPr marL="12700" algn="ctr" defTabSz="914377" rtl="0" eaLnBrk="1" latinLnBrk="0" hangingPunct="1">
              <a:lnSpc>
                <a:spcPct val="90000"/>
              </a:lnSpc>
              <a:defRPr lang="fr-FR" sz="1200" b="1" kern="1200" spc="-5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r 22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599A1B64-0F5D-4D46-8660-903B9215E3DA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8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8255059" cy="100811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30"/>
            <a:ext cx="7632848" cy="369697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022469" y="933683"/>
            <a:ext cx="2241443" cy="224144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2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022467" y="3175126"/>
            <a:ext cx="2241443" cy="2241443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r 22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7" name="Espace réservé du texte 14"/>
          <p:cNvSpPr>
            <a:spLocks noGrp="1"/>
          </p:cNvSpPr>
          <p:nvPr>
            <p:ph type="body" sz="quarter" idx="17" hasCustomPrompt="1"/>
          </p:nvPr>
        </p:nvSpPr>
        <p:spPr>
          <a:xfrm>
            <a:off x="9022468" y="933683"/>
            <a:ext cx="2241443" cy="2233173"/>
          </a:xfrm>
          <a:noFill/>
          <a:ln w="19050">
            <a:solidFill>
              <a:schemeClr val="accent3"/>
            </a:solidFill>
          </a:ln>
        </p:spPr>
        <p:txBody>
          <a:bodyPr lIns="180000" tIns="252000" rIns="180000" bIns="252000" anchor="ctr" anchorCtr="0">
            <a:normAutofit/>
          </a:bodyPr>
          <a:lstStyle>
            <a:lvl1pPr marL="12700" algn="ctr" defTabSz="914377" rtl="0" eaLnBrk="1" latinLnBrk="0" hangingPunct="1">
              <a:lnSpc>
                <a:spcPct val="90000"/>
              </a:lnSpc>
              <a:defRPr lang="fr-FR" sz="1000" b="1" kern="1200" spc="-5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B2A5F342-81D7-FB41-B1F7-84A809411C50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009112" cy="1008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29"/>
            <a:ext cx="6867264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535077" y="1417352"/>
            <a:ext cx="2241443" cy="2241443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5A4ADC4C-AEFB-874E-B088-BE33EACFA300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/>
          <p:cNvSpPr/>
          <p:nvPr userDrawn="1"/>
        </p:nvSpPr>
        <p:spPr>
          <a:xfrm>
            <a:off x="-5080" y="0"/>
            <a:ext cx="9715092" cy="6858000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7248128" y="0"/>
            <a:ext cx="4943872" cy="4943872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1644810" y="1916832"/>
            <a:ext cx="4976280" cy="3027041"/>
          </a:xfrm>
        </p:spPr>
        <p:txBody>
          <a:bodyPr anchor="ctr" anchorCtr="0"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2300" b="0" i="0" u="none" strike="noStrike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Texte de la citation. </a:t>
            </a:r>
            <a:r>
              <a:rPr lang="fr-FR" dirty="0" err="1"/>
              <a:t>Verum</a:t>
            </a:r>
            <a:r>
              <a:rPr lang="fr-FR" dirty="0"/>
              <a:t> ad </a:t>
            </a:r>
            <a:r>
              <a:rPr lang="fr-FR" dirty="0" err="1"/>
              <a:t>istam</a:t>
            </a:r>
            <a:r>
              <a:rPr lang="fr-FR" dirty="0"/>
              <a:t> </a:t>
            </a:r>
            <a:r>
              <a:rPr lang="fr-FR" dirty="0" err="1"/>
              <a:t>omnem</a:t>
            </a:r>
            <a:r>
              <a:rPr lang="fr-FR" dirty="0"/>
              <a:t> </a:t>
            </a:r>
            <a:r>
              <a:rPr lang="fr-FR" dirty="0" err="1"/>
              <a:t>orationem</a:t>
            </a:r>
            <a:r>
              <a:rPr lang="fr-FR" dirty="0"/>
              <a:t> </a:t>
            </a:r>
            <a:r>
              <a:rPr lang="fr-FR" dirty="0" err="1"/>
              <a:t>brevis</a:t>
            </a:r>
            <a:r>
              <a:rPr lang="fr-FR" dirty="0"/>
              <a:t> est </a:t>
            </a:r>
            <a:r>
              <a:rPr lang="fr-FR" dirty="0" err="1"/>
              <a:t>defensio</a:t>
            </a:r>
            <a:r>
              <a:rPr lang="fr-FR" dirty="0"/>
              <a:t>. Nam </a:t>
            </a:r>
            <a:r>
              <a:rPr lang="fr-FR" dirty="0" err="1"/>
              <a:t>quoad</a:t>
            </a:r>
            <a:r>
              <a:rPr lang="fr-FR" dirty="0"/>
              <a:t> </a:t>
            </a:r>
            <a:r>
              <a:rPr lang="fr-FR" dirty="0" err="1"/>
              <a:t>aetas</a:t>
            </a:r>
            <a:r>
              <a:rPr lang="fr-FR" dirty="0"/>
              <a:t> M. </a:t>
            </a:r>
            <a:r>
              <a:rPr lang="fr-FR" dirty="0" err="1"/>
              <a:t>Caeli</a:t>
            </a:r>
            <a:r>
              <a:rPr lang="fr-FR" dirty="0"/>
              <a:t> </a:t>
            </a:r>
            <a:r>
              <a:rPr lang="fr-FR" dirty="0" err="1"/>
              <a:t>dare</a:t>
            </a:r>
            <a:r>
              <a:rPr lang="fr-FR" dirty="0"/>
              <a:t> </a:t>
            </a:r>
            <a:r>
              <a:rPr lang="fr-FR" dirty="0" err="1"/>
              <a:t>potuit</a:t>
            </a:r>
            <a:r>
              <a:rPr lang="fr-FR" dirty="0"/>
              <a:t> </a:t>
            </a:r>
            <a:r>
              <a:rPr lang="fr-FR" dirty="0" err="1"/>
              <a:t>isti</a:t>
            </a:r>
            <a:r>
              <a:rPr lang="fr-FR" dirty="0"/>
              <a:t> </a:t>
            </a:r>
            <a:r>
              <a:rPr lang="fr-FR" dirty="0" err="1"/>
              <a:t>suspicioni</a:t>
            </a:r>
            <a:r>
              <a:rPr lang="fr-FR" dirty="0"/>
              <a:t> </a:t>
            </a:r>
            <a:r>
              <a:rPr lang="fr-FR" dirty="0" err="1"/>
              <a:t>locum</a:t>
            </a:r>
            <a:r>
              <a:rPr lang="fr-FR" dirty="0"/>
              <a:t>, fuit </a:t>
            </a:r>
            <a:r>
              <a:rPr lang="fr-FR" dirty="0" err="1"/>
              <a:t>primum</a:t>
            </a:r>
            <a:r>
              <a:rPr lang="fr-FR" dirty="0"/>
              <a:t> </a:t>
            </a:r>
            <a:r>
              <a:rPr lang="fr-FR" dirty="0" err="1"/>
              <a:t>ipsius</a:t>
            </a:r>
            <a:r>
              <a:rPr lang="fr-FR" dirty="0"/>
              <a:t> </a:t>
            </a:r>
            <a:r>
              <a:rPr lang="fr-FR" dirty="0" err="1"/>
              <a:t>pudore</a:t>
            </a:r>
            <a:r>
              <a:rPr lang="fr-FR" dirty="0"/>
              <a:t>.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2886" y="1695863"/>
            <a:ext cx="746692" cy="4977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4398" y="4769247"/>
            <a:ext cx="746692" cy="497795"/>
          </a:xfrm>
          <a:prstGeom prst="rect">
            <a:avLst/>
          </a:prstGeom>
        </p:spPr>
      </p:pic>
      <p:grpSp>
        <p:nvGrpSpPr>
          <p:cNvPr id="22" name="Grouper 21"/>
          <p:cNvGrpSpPr/>
          <p:nvPr userDrawn="1"/>
        </p:nvGrpSpPr>
        <p:grpSpPr>
          <a:xfrm>
            <a:off x="656404" y="1201599"/>
            <a:ext cx="988528" cy="988528"/>
            <a:chOff x="2749181" y="1213568"/>
            <a:chExt cx="988528" cy="98852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r 22"/>
          <p:cNvGrpSpPr/>
          <p:nvPr userDrawn="1"/>
        </p:nvGrpSpPr>
        <p:grpSpPr>
          <a:xfrm rot="10800000">
            <a:off x="6399165" y="4857487"/>
            <a:ext cx="988528" cy="988528"/>
            <a:chOff x="2749181" y="1213568"/>
            <a:chExt cx="988528" cy="98852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99881" y="5390854"/>
            <a:ext cx="5684151" cy="1114616"/>
          </a:xfrm>
          <a:noFill/>
          <a:ln>
            <a:noFill/>
          </a:ln>
        </p:spPr>
        <p:txBody>
          <a:bodyPr lIns="180000" tIns="252000" rIns="180000" bIns="252000" anchor="t" anchorCtr="0">
            <a:normAutofit/>
          </a:bodyPr>
          <a:lstStyle>
            <a:lvl1pPr marL="12700" algn="l" defTabSz="914377" rtl="0" eaLnBrk="1" latinLnBrk="0" hangingPunct="1">
              <a:lnSpc>
                <a:spcPct val="90000"/>
              </a:lnSpc>
              <a:defRPr lang="fr-FR" sz="1700" b="1" kern="1200" spc="-5" dirty="0" smtClean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Prénom et Nom de l’auteur de la citation</a:t>
            </a:r>
            <a:br>
              <a:rPr lang="fr-FR" dirty="0"/>
            </a:br>
            <a:r>
              <a:rPr lang="fr-FR" dirty="0"/>
              <a:t>Sa fonction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965198" y="5531339"/>
            <a:ext cx="1954483" cy="73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r 36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38" name="Rectangle 3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 userDrawn="1"/>
        </p:nvGrpSpPr>
        <p:grpSpPr>
          <a:xfrm>
            <a:off x="839416" y="1439520"/>
            <a:ext cx="729992" cy="729992"/>
            <a:chOff x="2749181" y="1213568"/>
            <a:chExt cx="988528" cy="98852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 rot="10800000">
            <a:off x="10054585" y="4745282"/>
            <a:ext cx="729992" cy="729992"/>
            <a:chOff x="2749181" y="1213568"/>
            <a:chExt cx="988528" cy="988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5880844F-FD48-4348-B9DA-E05CE8C67813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017169" cy="100811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7"/>
          <p:cNvSpPr/>
          <p:nvPr userDrawn="1"/>
        </p:nvSpPr>
        <p:spPr>
          <a:xfrm>
            <a:off x="-5080" y="0"/>
            <a:ext cx="9715092" cy="6858000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7248128" y="0"/>
            <a:ext cx="4943872" cy="4943872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r 21"/>
          <p:cNvGrpSpPr/>
          <p:nvPr userDrawn="1"/>
        </p:nvGrpSpPr>
        <p:grpSpPr>
          <a:xfrm>
            <a:off x="656404" y="2484649"/>
            <a:ext cx="988528" cy="988528"/>
            <a:chOff x="2749181" y="1213568"/>
            <a:chExt cx="988528" cy="98852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r 22"/>
          <p:cNvGrpSpPr/>
          <p:nvPr userDrawn="1"/>
        </p:nvGrpSpPr>
        <p:grpSpPr>
          <a:xfrm rot="10800000">
            <a:off x="6399165" y="4857487"/>
            <a:ext cx="988528" cy="988528"/>
            <a:chOff x="2749181" y="1213568"/>
            <a:chExt cx="988528" cy="98852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82224" y="3084191"/>
            <a:ext cx="5189840" cy="2289025"/>
          </a:xfrm>
          <a:noFill/>
          <a:ln>
            <a:noFill/>
          </a:ln>
        </p:spPr>
        <p:txBody>
          <a:bodyPr lIns="180000" tIns="252000" rIns="180000" bIns="252000" anchor="ctr" anchorCtr="0">
            <a:normAutofit/>
          </a:bodyPr>
          <a:lstStyle>
            <a:lvl1pPr marL="12700" algn="ctr" defTabSz="914377" rtl="0" eaLnBrk="1" latinLnBrk="0" hangingPunct="1">
              <a:lnSpc>
                <a:spcPct val="90000"/>
              </a:lnSpc>
              <a:defRPr lang="fr-FR" sz="5400" b="1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MOT CLÉ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65198" y="5531339"/>
            <a:ext cx="1954483" cy="73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3441987" y="3440101"/>
            <a:ext cx="8750013" cy="3402081"/>
          </a:xfrm>
          <a:solidFill>
            <a:schemeClr val="accent1"/>
          </a:solidFill>
        </p:spPr>
        <p:txBody>
          <a:bodyPr bIns="540000" anchor="ctr" anchorCtr="0"/>
          <a:lstStyle>
            <a:lvl1pPr algn="ctr">
              <a:defRPr baseline="0"/>
            </a:lvl1pPr>
          </a:lstStyle>
          <a:p>
            <a:r>
              <a:rPr lang="fr-FR" dirty="0"/>
              <a:t>Cliquez pour insérer un visuel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 rot="16200000">
            <a:off x="0" y="-1"/>
            <a:ext cx="6856113" cy="6856113"/>
            <a:chOff x="6068586" y="17060"/>
            <a:chExt cx="1919536" cy="1919536"/>
          </a:xfrm>
          <a:solidFill>
            <a:schemeClr val="accent3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441989"/>
            <a:ext cx="3441987" cy="34001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6000" b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401783" y="836712"/>
            <a:ext cx="5982249" cy="172819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lvl="0"/>
            <a:r>
              <a:rPr lang="fr-FR" dirty="0"/>
              <a:t>TITRE DE CHAPITRE SUR UNE OU TROIS LIGNES TOUJOURS MAJUSCULES</a:t>
            </a:r>
          </a:p>
        </p:txBody>
      </p:sp>
      <p:pic>
        <p:nvPicPr>
          <p:cNvPr id="12" name="Image 11" descr="RÃ©sultat de recherche d'images pour &quot;logo croix rouge centrafricaine&quot;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25" y="548680"/>
            <a:ext cx="1939122" cy="174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RÃ©sultat de recherche d'images pour &quot;logo croix rouge Britannique&quot;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96018"/>
            <a:ext cx="3190817" cy="9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459" y="1699930"/>
            <a:ext cx="3532021" cy="15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 Cl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7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31"/>
            <a:ext cx="5040560" cy="387791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6317691" y="1875597"/>
            <a:ext cx="689307" cy="689307"/>
            <a:chOff x="2749181" y="1213568"/>
            <a:chExt cx="988528" cy="98852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r 17"/>
          <p:cNvGrpSpPr/>
          <p:nvPr userDrawn="1"/>
        </p:nvGrpSpPr>
        <p:grpSpPr>
          <a:xfrm rot="10800000">
            <a:off x="10177687" y="4293096"/>
            <a:ext cx="689307" cy="689307"/>
            <a:chOff x="2749181" y="1213568"/>
            <a:chExt cx="988528" cy="98852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528048" y="2276872"/>
            <a:ext cx="4129562" cy="2289025"/>
          </a:xfrm>
          <a:noFill/>
          <a:ln>
            <a:noFill/>
          </a:ln>
        </p:spPr>
        <p:txBody>
          <a:bodyPr lIns="180000" tIns="252000" rIns="180000" bIns="252000" anchor="ctr" anchorCtr="0">
            <a:normAutofit/>
          </a:bodyPr>
          <a:lstStyle>
            <a:lvl1pPr marL="12700" algn="ctr" defTabSz="914377" rtl="0" eaLnBrk="1" latinLnBrk="0" hangingPunct="1">
              <a:lnSpc>
                <a:spcPct val="90000"/>
              </a:lnSpc>
              <a:defRPr lang="fr-FR" sz="4600" b="1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MOT CLÉ 1</a:t>
            </a:r>
            <a:br>
              <a:rPr lang="fr-FR" dirty="0"/>
            </a:br>
            <a:r>
              <a:rPr lang="fr-FR" dirty="0"/>
              <a:t>MOT CLÉ 2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35C79888-E49B-9B4F-B431-2BBB5ACAFF8A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8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7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31"/>
            <a:ext cx="5040560" cy="3752698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7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6317690" y="1711331"/>
            <a:ext cx="5020177" cy="3752698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1A85260A-2939-974B-BCD6-D6B0562E8686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4" name="Grouper 23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009112" cy="1008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6317690" y="1711331"/>
            <a:ext cx="5020177" cy="2509757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4" name="Espace réservé du graphique 3"/>
          <p:cNvSpPr>
            <a:spLocks noGrp="1"/>
          </p:cNvSpPr>
          <p:nvPr>
            <p:ph type="chart" sz="quarter" idx="16"/>
          </p:nvPr>
        </p:nvSpPr>
        <p:spPr>
          <a:xfrm>
            <a:off x="764994" y="1711331"/>
            <a:ext cx="5042974" cy="2509757"/>
          </a:xfrm>
        </p:spPr>
        <p:txBody>
          <a:bodyPr/>
          <a:lstStyle/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764994" y="4221089"/>
            <a:ext cx="5042974" cy="1224136"/>
          </a:xfrm>
          <a:noFill/>
          <a:ln>
            <a:noFill/>
          </a:ln>
        </p:spPr>
        <p:txBody>
          <a:bodyPr lIns="180000" tIns="252000" rIns="180000" bIns="252000" anchor="t" anchorCtr="0">
            <a:normAutofit/>
          </a:bodyPr>
          <a:lstStyle>
            <a:lvl1pPr marL="12700" marR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400" b="1" kern="1200" spc="-5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exergue. Texte du graphique texte texte texte . Mise en exergue. Texte du graphique texte texte texte.</a:t>
            </a:r>
            <a:br>
              <a:rPr lang="fr-FR" dirty="0"/>
            </a:br>
            <a:r>
              <a:rPr lang="fr-FR" dirty="0"/>
              <a:t>Mise en exergue. Texte du graphique texte texte texte.</a:t>
            </a:r>
            <a:br>
              <a:rPr lang="fr-FR" dirty="0"/>
            </a:br>
            <a:r>
              <a:rPr lang="fr-FR" dirty="0"/>
              <a:t>Mise en exergue. Texte du graphique texte texte texte.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9" name="Espace réservé du texte 14"/>
          <p:cNvSpPr>
            <a:spLocks noGrp="1"/>
          </p:cNvSpPr>
          <p:nvPr>
            <p:ph type="body" sz="quarter" idx="19" hasCustomPrompt="1"/>
          </p:nvPr>
        </p:nvSpPr>
        <p:spPr>
          <a:xfrm>
            <a:off x="6317690" y="4221089"/>
            <a:ext cx="5042974" cy="1224136"/>
          </a:xfrm>
          <a:noFill/>
          <a:ln>
            <a:noFill/>
          </a:ln>
        </p:spPr>
        <p:txBody>
          <a:bodyPr lIns="180000" tIns="252000" rIns="180000" bIns="252000" anchor="t" anchorCtr="0">
            <a:normAutofit/>
          </a:bodyPr>
          <a:lstStyle>
            <a:lvl1pPr marL="12700" marR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400" b="1" kern="1200" spc="-5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FR" dirty="0"/>
              <a:t>Mise en exergue. Texte du graphique texte texte texte . Mise en exergue. Texte du graphique texte texte texte.</a:t>
            </a:r>
            <a:br>
              <a:rPr lang="fr-FR" dirty="0"/>
            </a:br>
            <a:r>
              <a:rPr lang="fr-FR" dirty="0"/>
              <a:t>Mise en exergue. Texte du graphique texte texte texte.</a:t>
            </a:r>
            <a:br>
              <a:rPr lang="fr-FR" dirty="0"/>
            </a:br>
            <a:r>
              <a:rPr lang="fr-FR" dirty="0"/>
              <a:t>Mise en exergue. Texte du graphique texte texte texte.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D8B73721-2E7F-9048-9185-83E65F24C7A1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37" name="Grouper 36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38" name="Rectangle 37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67408" y="188640"/>
            <a:ext cx="10004718" cy="1008111"/>
          </a:xfrm>
        </p:spPr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7571673" y="1412776"/>
            <a:ext cx="3200453" cy="3200453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Photo de la personne</a:t>
            </a:r>
          </a:p>
          <a:p>
            <a:r>
              <a:rPr lang="fr-FR" dirty="0"/>
              <a:t>Cliquez pour insérer</a:t>
            </a: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7823631" y="1664734"/>
            <a:ext cx="633705" cy="633705"/>
            <a:chOff x="2749181" y="1213568"/>
            <a:chExt cx="988528" cy="98852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r 23"/>
          <p:cNvGrpSpPr/>
          <p:nvPr userDrawn="1"/>
        </p:nvGrpSpPr>
        <p:grpSpPr>
          <a:xfrm rot="10800000">
            <a:off x="9886463" y="3727566"/>
            <a:ext cx="633705" cy="633705"/>
            <a:chOff x="2749181" y="1213568"/>
            <a:chExt cx="988528" cy="98852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2749181" y="1213568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3158737" y="804013"/>
              <a:ext cx="169416" cy="988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Espace réservé du texte 2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67407" y="1772903"/>
            <a:ext cx="2532637" cy="1808303"/>
          </a:xfrm>
        </p:spPr>
        <p:txBody>
          <a:bodyPr anchor="t" anchorCtr="0"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2600" b="1" i="0" u="none" strike="noStrike" smtClean="0">
                <a:solidFill>
                  <a:schemeClr val="accent3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NOM</a:t>
            </a:r>
            <a:br>
              <a:rPr lang="fr-FR" dirty="0"/>
            </a:br>
            <a:r>
              <a:rPr lang="fr-FR" dirty="0"/>
              <a:t>Prénom</a:t>
            </a:r>
          </a:p>
        </p:txBody>
      </p:sp>
      <p:sp>
        <p:nvSpPr>
          <p:cNvPr id="40" name="Espace réservé du texte 2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967799" y="1769703"/>
            <a:ext cx="3330731" cy="436456"/>
          </a:xfrm>
        </p:spPr>
        <p:txBody>
          <a:bodyPr anchor="t" anchorCtr="0"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700" b="1" i="0" u="none" strike="noStrike" smtClean="0">
                <a:solidFill>
                  <a:schemeClr val="accent3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FONCTION :</a:t>
            </a:r>
          </a:p>
        </p:txBody>
      </p:sp>
      <p:sp>
        <p:nvSpPr>
          <p:cNvPr id="41" name="Espace réservé du texte 2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67799" y="3417307"/>
            <a:ext cx="3321807" cy="436456"/>
          </a:xfrm>
        </p:spPr>
        <p:txBody>
          <a:bodyPr anchor="t" anchorCtr="0"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700" b="1" i="0" u="none" strike="noStrike" baseline="0" smtClean="0">
                <a:solidFill>
                  <a:schemeClr val="accent3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COORDONNÉES :</a:t>
            </a:r>
          </a:p>
        </p:txBody>
      </p:sp>
      <p:sp>
        <p:nvSpPr>
          <p:cNvPr id="42" name="Espace réservé du texte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967799" y="2217022"/>
            <a:ext cx="3330732" cy="760691"/>
          </a:xfrm>
        </p:spPr>
        <p:txBody>
          <a:bodyPr anchor="t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700" b="0" i="0" u="none" strike="noStrike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Fonction de la personne</a:t>
            </a:r>
          </a:p>
        </p:txBody>
      </p:sp>
      <p:sp>
        <p:nvSpPr>
          <p:cNvPr id="43" name="Espace réservé du texte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67800" y="3847430"/>
            <a:ext cx="3321806" cy="436456"/>
          </a:xfrm>
        </p:spPr>
        <p:txBody>
          <a:bodyPr anchor="t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600" b="0" i="0" u="none" strike="noStrike" baseline="0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Ecrire email</a:t>
            </a:r>
          </a:p>
        </p:txBody>
      </p:sp>
      <p:sp>
        <p:nvSpPr>
          <p:cNvPr id="44" name="Espace réservé du texte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967800" y="4280970"/>
            <a:ext cx="3321806" cy="436456"/>
          </a:xfrm>
        </p:spPr>
        <p:txBody>
          <a:bodyPr anchor="t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600" b="0" i="0" u="none" strike="noStrike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Ecrire téléphone</a:t>
            </a:r>
          </a:p>
        </p:txBody>
      </p:sp>
      <p:sp>
        <p:nvSpPr>
          <p:cNvPr id="45" name="Espace réservé du texte 2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967800" y="4721664"/>
            <a:ext cx="3496352" cy="1226124"/>
          </a:xfrm>
        </p:spPr>
        <p:txBody>
          <a:bodyPr anchor="t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1600" b="0" i="0" u="none" strike="noStrike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Ecrire l’adresse postale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53099" y="2256664"/>
            <a:ext cx="237108" cy="3082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25162" y="3890628"/>
            <a:ext cx="292983" cy="1864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53099" y="4240342"/>
            <a:ext cx="213365" cy="3521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558444" y="4738339"/>
            <a:ext cx="226418" cy="30189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28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D9A6C9A8-73FE-3846-A6E0-70AF8DD42880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9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bject 7"/>
          <p:cNvSpPr/>
          <p:nvPr userDrawn="1"/>
        </p:nvSpPr>
        <p:spPr>
          <a:xfrm>
            <a:off x="-5080" y="0"/>
            <a:ext cx="7829272" cy="6858000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Espace réservé du texte 22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127448" y="1599213"/>
            <a:ext cx="4954340" cy="1643353"/>
          </a:xfrm>
          <a:ln>
            <a:noFill/>
          </a:ln>
        </p:spPr>
        <p:txBody>
          <a:bodyPr anchor="ctr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7000" b="1" i="0" u="none" strike="noStrike" smtClean="0">
                <a:solidFill>
                  <a:schemeClr val="accent3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MERCI !</a:t>
            </a:r>
          </a:p>
        </p:txBody>
      </p:sp>
      <p:sp>
        <p:nvSpPr>
          <p:cNvPr id="19" name="Espace réservé du texte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724796" y="3429000"/>
            <a:ext cx="4237531" cy="2172704"/>
          </a:xfrm>
        </p:spPr>
        <p:txBody>
          <a:bodyPr anchor="ctr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4000" b="0" i="0" u="none" strike="noStrike" baseline="0" smtClean="0">
                <a:solidFill>
                  <a:schemeClr val="tx1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POUR</a:t>
            </a:r>
            <a:br>
              <a:rPr lang="fr-FR" dirty="0"/>
            </a:br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ATTENTION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1268314" y="735064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 userDrawn="1"/>
        </p:nvSpPr>
        <p:spPr>
          <a:xfrm>
            <a:off x="1268314" y="6076968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 userDrawn="1"/>
        </p:nvSpPr>
        <p:spPr>
          <a:xfrm rot="16200000">
            <a:off x="3934446" y="3399360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787017" y="1216362"/>
            <a:ext cx="1037751" cy="7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-79295" y="4416569"/>
            <a:ext cx="2770375" cy="7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5756103"/>
            <a:ext cx="600019" cy="600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02004" y="735064"/>
            <a:ext cx="3289443" cy="1244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-54705" y="0"/>
            <a:ext cx="7878897" cy="6858000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Visuel</a:t>
            </a:r>
          </a:p>
          <a:p>
            <a:r>
              <a:rPr lang="fr-FR" dirty="0"/>
              <a:t>Cliquez pour insérer</a:t>
            </a:r>
          </a:p>
        </p:txBody>
      </p:sp>
      <p:sp>
        <p:nvSpPr>
          <p:cNvPr id="24" name="Espace réservé du titre 14"/>
          <p:cNvSpPr txBox="1">
            <a:spLocks/>
          </p:cNvSpPr>
          <p:nvPr userDrawn="1"/>
        </p:nvSpPr>
        <p:spPr>
          <a:xfrm>
            <a:off x="1097947" y="1336738"/>
            <a:ext cx="4731913" cy="1988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1" fontAlgn="auto" hangingPunct="1">
              <a:defRPr sz="2500" b="1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6000" kern="0" dirty="0">
                <a:solidFill>
                  <a:schemeClr val="bg1"/>
                </a:solidFill>
              </a:rPr>
              <a:t>MERCI</a:t>
            </a:r>
            <a:r>
              <a:rPr lang="fr-FR" sz="6000" kern="0" baseline="0" dirty="0">
                <a:solidFill>
                  <a:schemeClr val="bg1"/>
                </a:solidFill>
              </a:rPr>
              <a:t> !</a:t>
            </a:r>
            <a:endParaRPr lang="fr-FR" sz="6000" kern="0" dirty="0">
              <a:solidFill>
                <a:schemeClr val="bg1"/>
              </a:solidFill>
            </a:endParaRPr>
          </a:p>
        </p:txBody>
      </p:sp>
      <p:sp>
        <p:nvSpPr>
          <p:cNvPr id="41" name="Espace réservé du titre 14"/>
          <p:cNvSpPr txBox="1">
            <a:spLocks/>
          </p:cNvSpPr>
          <p:nvPr userDrawn="1"/>
        </p:nvSpPr>
        <p:spPr>
          <a:xfrm>
            <a:off x="1706981" y="3284984"/>
            <a:ext cx="4549264" cy="1988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1" fontAlgn="auto" hangingPunct="1">
              <a:defRPr sz="2500" b="1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4000" b="1" kern="0" dirty="0">
                <a:solidFill>
                  <a:schemeClr val="bg1"/>
                </a:solidFill>
              </a:rPr>
              <a:t>Pour</a:t>
            </a:r>
          </a:p>
          <a:p>
            <a:pPr defTabSz="914400"/>
            <a:r>
              <a:rPr lang="fr-FR" sz="4000" b="1" kern="0" dirty="0">
                <a:solidFill>
                  <a:schemeClr val="bg1"/>
                </a:solidFill>
              </a:rPr>
              <a:t>votre</a:t>
            </a:r>
          </a:p>
          <a:p>
            <a:pPr defTabSz="914400"/>
            <a:r>
              <a:rPr lang="fr-FR" sz="4000" b="1" kern="0" dirty="0">
                <a:solidFill>
                  <a:schemeClr val="bg1"/>
                </a:solidFill>
              </a:rPr>
              <a:t>attention</a:t>
            </a:r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1055440" y="735064"/>
            <a:ext cx="5613474" cy="5621058"/>
            <a:chOff x="1055440" y="735064"/>
            <a:chExt cx="5613474" cy="562105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268314" y="735064"/>
              <a:ext cx="540060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268314" y="6076968"/>
              <a:ext cx="540060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 userDrawn="1"/>
          </p:nvSpPr>
          <p:spPr>
            <a:xfrm rot="16200000">
              <a:off x="3931645" y="3399360"/>
              <a:ext cx="5400600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 userDrawn="1"/>
          </p:nvSpPr>
          <p:spPr>
            <a:xfrm rot="16200000">
              <a:off x="787017" y="1216362"/>
              <a:ext cx="1037751" cy="75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 userDrawn="1"/>
          </p:nvSpPr>
          <p:spPr>
            <a:xfrm rot="16200000">
              <a:off x="-79295" y="4416569"/>
              <a:ext cx="2770375" cy="75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55440" y="5756103"/>
              <a:ext cx="600019" cy="600019"/>
            </a:xfrm>
            <a:prstGeom prst="rect">
              <a:avLst/>
            </a:prstGeom>
          </p:spPr>
        </p:pic>
      </p:grp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02004" y="735064"/>
            <a:ext cx="3289443" cy="1244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-54705" y="0"/>
            <a:ext cx="7878897" cy="6858000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Visuel</a:t>
            </a:r>
          </a:p>
          <a:p>
            <a:r>
              <a:rPr lang="fr-FR" dirty="0"/>
              <a:t>Cliquez pour insérer</a:t>
            </a:r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364315" y="908720"/>
            <a:ext cx="5147698" cy="5147698"/>
            <a:chOff x="1241470" y="500151"/>
            <a:chExt cx="5484832" cy="5484832"/>
          </a:xfrm>
        </p:grpSpPr>
        <p:grpSp>
          <p:nvGrpSpPr>
            <p:cNvPr id="9" name="Grouper 8"/>
            <p:cNvGrpSpPr/>
            <p:nvPr userDrawn="1"/>
          </p:nvGrpSpPr>
          <p:grpSpPr>
            <a:xfrm>
              <a:off x="1253694" y="500151"/>
              <a:ext cx="5472608" cy="5484832"/>
              <a:chOff x="1253694" y="500151"/>
              <a:chExt cx="5472608" cy="5484832"/>
            </a:xfrm>
          </p:grpSpPr>
          <p:grpSp>
            <p:nvGrpSpPr>
              <p:cNvPr id="26" name="Grouper 25"/>
              <p:cNvGrpSpPr/>
              <p:nvPr userDrawn="1"/>
            </p:nvGrpSpPr>
            <p:grpSpPr>
              <a:xfrm>
                <a:off x="1253694" y="500151"/>
                <a:ext cx="1085076" cy="1085076"/>
                <a:chOff x="2749181" y="1213568"/>
                <a:chExt cx="988528" cy="988528"/>
              </a:xfrm>
            </p:grpSpPr>
            <p:sp>
              <p:nvSpPr>
                <p:cNvPr id="27" name="Rectangle 26"/>
                <p:cNvSpPr/>
                <p:nvPr userDrawn="1"/>
              </p:nvSpPr>
              <p:spPr>
                <a:xfrm>
                  <a:off x="2749181" y="1213568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Rectangle 29"/>
                <p:cNvSpPr/>
                <p:nvPr userDrawn="1"/>
              </p:nvSpPr>
              <p:spPr>
                <a:xfrm rot="16200000">
                  <a:off x="3158737" y="804013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1" name="Grouper 30"/>
              <p:cNvGrpSpPr/>
              <p:nvPr userDrawn="1"/>
            </p:nvGrpSpPr>
            <p:grpSpPr>
              <a:xfrm rot="10800000">
                <a:off x="5641226" y="4899907"/>
                <a:ext cx="1085076" cy="1085076"/>
                <a:chOff x="2749181" y="1213568"/>
                <a:chExt cx="988528" cy="988528"/>
              </a:xfrm>
            </p:grpSpPr>
            <p:sp>
              <p:nvSpPr>
                <p:cNvPr id="36" name="Rectangle 35"/>
                <p:cNvSpPr/>
                <p:nvPr userDrawn="1"/>
              </p:nvSpPr>
              <p:spPr>
                <a:xfrm>
                  <a:off x="2749181" y="1213568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Rectangle 37"/>
                <p:cNvSpPr/>
                <p:nvPr userDrawn="1"/>
              </p:nvSpPr>
              <p:spPr>
                <a:xfrm rot="16200000">
                  <a:off x="3158737" y="804013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2" name="Grouper 41"/>
            <p:cNvGrpSpPr/>
            <p:nvPr userDrawn="1"/>
          </p:nvGrpSpPr>
          <p:grpSpPr>
            <a:xfrm rot="16200000">
              <a:off x="1247582" y="500151"/>
              <a:ext cx="5472608" cy="5484832"/>
              <a:chOff x="1253694" y="500151"/>
              <a:chExt cx="5472608" cy="5484832"/>
            </a:xfrm>
          </p:grpSpPr>
          <p:grpSp>
            <p:nvGrpSpPr>
              <p:cNvPr id="43" name="Grouper 42"/>
              <p:cNvGrpSpPr/>
              <p:nvPr userDrawn="1"/>
            </p:nvGrpSpPr>
            <p:grpSpPr>
              <a:xfrm>
                <a:off x="1253694" y="500151"/>
                <a:ext cx="1085076" cy="1085076"/>
                <a:chOff x="2749181" y="1213568"/>
                <a:chExt cx="988528" cy="988528"/>
              </a:xfrm>
            </p:grpSpPr>
            <p:sp>
              <p:nvSpPr>
                <p:cNvPr id="47" name="Rectangle 46"/>
                <p:cNvSpPr/>
                <p:nvPr userDrawn="1"/>
              </p:nvSpPr>
              <p:spPr>
                <a:xfrm>
                  <a:off x="2749181" y="1213568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>
                <a:xfrm rot="16200000">
                  <a:off x="3158737" y="804013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" name="Grouper 43"/>
              <p:cNvGrpSpPr/>
              <p:nvPr userDrawn="1"/>
            </p:nvGrpSpPr>
            <p:grpSpPr>
              <a:xfrm rot="10800000">
                <a:off x="5641226" y="4899907"/>
                <a:ext cx="1085076" cy="1085076"/>
                <a:chOff x="2749181" y="1213568"/>
                <a:chExt cx="988528" cy="988528"/>
              </a:xfrm>
            </p:grpSpPr>
            <p:sp>
              <p:nvSpPr>
                <p:cNvPr id="45" name="Rectangle 44"/>
                <p:cNvSpPr/>
                <p:nvPr userDrawn="1"/>
              </p:nvSpPr>
              <p:spPr>
                <a:xfrm>
                  <a:off x="2749181" y="1213568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>
                <a:xfrm rot="16200000">
                  <a:off x="3158737" y="804013"/>
                  <a:ext cx="169416" cy="98852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25" name="Espace réservé du texte 22"/>
          <p:cNvSpPr>
            <a:spLocks noGrp="1"/>
          </p:cNvSpPr>
          <p:nvPr>
            <p:ph type="body" sz="quarter" idx="22" hasCustomPrompt="1"/>
          </p:nvPr>
        </p:nvSpPr>
        <p:spPr>
          <a:xfrm>
            <a:off x="8299289" y="3525288"/>
            <a:ext cx="3629359" cy="2640016"/>
          </a:xfrm>
          <a:ln>
            <a:noFill/>
          </a:ln>
        </p:spPr>
        <p:txBody>
          <a:bodyPr anchor="b" anchorCtr="0">
            <a:no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 lang="fr-FR" sz="3500" b="1" i="0" u="none" strike="noStrike" baseline="0" smtClean="0">
                <a:solidFill>
                  <a:schemeClr val="accent3"/>
                </a:solidFill>
                <a:effectLst/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 marL="266693" indent="0">
              <a:buNone/>
              <a:defRPr/>
            </a:lvl3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POUR</a:t>
            </a:r>
            <a:br>
              <a:rPr lang="fr-FR" dirty="0"/>
            </a:br>
            <a:r>
              <a:rPr lang="fr-FR" dirty="0"/>
              <a:t>VOTRE</a:t>
            </a:r>
            <a:br>
              <a:rPr lang="fr-FR" dirty="0"/>
            </a:br>
            <a:r>
              <a:rPr lang="fr-FR" dirty="0"/>
              <a:t>ATTENTION !</a:t>
            </a:r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63374" y="888773"/>
            <a:ext cx="3289443" cy="1244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6965053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81689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6156309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-54705" y="-38352"/>
            <a:ext cx="12246705" cy="6942106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Cliquez pour insérer un visuel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37569" y="-42053"/>
            <a:ext cx="3791744" cy="2030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itre 14"/>
          <p:cNvSpPr txBox="1">
            <a:spLocks/>
          </p:cNvSpPr>
          <p:nvPr userDrawn="1"/>
        </p:nvSpPr>
        <p:spPr>
          <a:xfrm>
            <a:off x="665899" y="1239136"/>
            <a:ext cx="4998841" cy="4055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1" fontAlgn="auto" hangingPunct="1">
              <a:defRPr sz="2500" b="1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FR" sz="4200" dirty="0">
                <a:solidFill>
                  <a:schemeClr val="bg1"/>
                </a:solidFill>
              </a:rPr>
              <a:t>Titre de page</a:t>
            </a:r>
            <a:endParaRPr lang="fr-FR" sz="4200" kern="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39416" y="731809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 userDrawn="1"/>
        </p:nvSpPr>
        <p:spPr>
          <a:xfrm>
            <a:off x="839416" y="6070600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 userDrawn="1"/>
        </p:nvSpPr>
        <p:spPr>
          <a:xfrm rot="16200000">
            <a:off x="3502747" y="3392996"/>
            <a:ext cx="5400600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 userDrawn="1"/>
        </p:nvSpPr>
        <p:spPr>
          <a:xfrm rot="16200000">
            <a:off x="119423" y="5173643"/>
            <a:ext cx="1511997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 userDrawn="1"/>
        </p:nvSpPr>
        <p:spPr>
          <a:xfrm rot="16200000">
            <a:off x="119425" y="1466272"/>
            <a:ext cx="1511997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6542" y="5749735"/>
            <a:ext cx="600019" cy="600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009801" y="559865"/>
            <a:ext cx="2679898" cy="10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0134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982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5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109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28764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8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Connecteur droit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84005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8679"/>
      </p:ext>
    </p:extLst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464943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-54706" y="0"/>
            <a:ext cx="6150705" cy="6858000"/>
          </a:xfrm>
          <a:solidFill>
            <a:schemeClr val="accent1"/>
          </a:solidFill>
          <a:ln>
            <a:noFill/>
          </a:ln>
        </p:spPr>
        <p:txBody>
          <a:bodyPr bIns="540000" anchor="ctr" anchorCtr="0"/>
          <a:lstStyle>
            <a:lvl1pPr algn="ctr"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Cliquez pour insérer un visuel</a:t>
            </a:r>
          </a:p>
        </p:txBody>
      </p:sp>
      <p:grpSp>
        <p:nvGrpSpPr>
          <p:cNvPr id="19" name="Grouper 18"/>
          <p:cNvGrpSpPr/>
          <p:nvPr userDrawn="1"/>
        </p:nvGrpSpPr>
        <p:grpSpPr>
          <a:xfrm rot="16200000">
            <a:off x="11374519" y="6021289"/>
            <a:ext cx="531204" cy="531204"/>
            <a:chOff x="378383" y="5978023"/>
            <a:chExt cx="531204" cy="5312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grpSp>
        <p:nvGrpSpPr>
          <p:cNvPr id="25" name="Grouper 24"/>
          <p:cNvGrpSpPr/>
          <p:nvPr userDrawn="1"/>
        </p:nvGrpSpPr>
        <p:grpSpPr>
          <a:xfrm rot="5400000">
            <a:off x="195493" y="260648"/>
            <a:ext cx="531204" cy="531204"/>
            <a:chOff x="378383" y="5978023"/>
            <a:chExt cx="531204" cy="531204"/>
          </a:xfrm>
        </p:grpSpPr>
        <p:sp>
          <p:nvSpPr>
            <p:cNvPr id="26" name="Rectangle 25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195493" y="1013971"/>
            <a:ext cx="45719" cy="551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 userDrawn="1"/>
        </p:nvSpPr>
        <p:spPr>
          <a:xfrm>
            <a:off x="195492" y="6506774"/>
            <a:ext cx="590050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 userDrawn="1"/>
        </p:nvSpPr>
        <p:spPr>
          <a:xfrm>
            <a:off x="6098603" y="6506773"/>
            <a:ext cx="49896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44272" y="260648"/>
            <a:ext cx="3340102" cy="1263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exte 1 col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761052" y="1711330"/>
            <a:ext cx="10547356" cy="373389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4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0E7F21BE-42CB-4346-8224-963B80B19D64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25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162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 Texte 2 coll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7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31"/>
            <a:ext cx="5040560" cy="387791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20" name="Espace réservé du texte 15"/>
          <p:cNvSpPr>
            <a:spLocks noGrp="1"/>
          </p:cNvSpPr>
          <p:nvPr>
            <p:ph idx="13" hasCustomPrompt="1"/>
          </p:nvPr>
        </p:nvSpPr>
        <p:spPr>
          <a:xfrm>
            <a:off x="6297308" y="1711331"/>
            <a:ext cx="5040560" cy="387791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1834FF81-5A44-F34A-AFDF-376FE1423192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2Texte1collone 1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r 7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sp>
        <p:nvSpPr>
          <p:cNvPr id="13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6888088" y="1412777"/>
            <a:ext cx="4437348" cy="4051252"/>
          </a:xfrm>
          <a:solidFill>
            <a:schemeClr val="accent1"/>
          </a:solidFill>
        </p:spPr>
        <p:txBody>
          <a:bodyPr bIns="540000" anchor="ctr" anchorCtr="0"/>
          <a:lstStyle>
            <a:lvl1pPr algn="ctr">
              <a:defRPr/>
            </a:lvl1pPr>
          </a:lstStyle>
          <a:p>
            <a:r>
              <a:rPr lang="fr-FR" dirty="0"/>
              <a:t>Cliquez pour insérer un visuel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29"/>
            <a:ext cx="5760640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AF9C5135-B39E-F24D-B398-CF4BBB538310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-Texte 1collone 1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4" name="Grouper 23"/>
          <p:cNvGrpSpPr/>
          <p:nvPr userDrawn="1"/>
        </p:nvGrpSpPr>
        <p:grpSpPr>
          <a:xfrm>
            <a:off x="10776520" y="0"/>
            <a:ext cx="1415480" cy="1415480"/>
            <a:chOff x="6068586" y="17060"/>
            <a:chExt cx="1919536" cy="1919536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68586" y="17060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 userDrawn="1"/>
          </p:nvSpPr>
          <p:spPr>
            <a:xfrm rot="5400000">
              <a:off x="6546519" y="494994"/>
              <a:ext cx="1919536" cy="9636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Espace réservé pour une image  2"/>
          <p:cNvSpPr>
            <a:spLocks noGrp="1"/>
          </p:cNvSpPr>
          <p:nvPr>
            <p:ph type="pic" sz="quarter" idx="15" hasCustomPrompt="1"/>
          </p:nvPr>
        </p:nvSpPr>
        <p:spPr>
          <a:xfrm>
            <a:off x="7104112" y="710617"/>
            <a:ext cx="4377270" cy="4753412"/>
          </a:xfrm>
          <a:solidFill>
            <a:schemeClr val="accent1"/>
          </a:solidFill>
        </p:spPr>
        <p:txBody>
          <a:bodyPr bIns="540000" anchor="ctr" anchorCtr="0"/>
          <a:lstStyle>
            <a:lvl1pPr algn="ctr">
              <a:defRPr/>
            </a:lvl1pPr>
          </a:lstStyle>
          <a:p>
            <a:r>
              <a:rPr lang="fr-FR" dirty="0"/>
              <a:t>Cliquez pour insérer un visuel</a:t>
            </a:r>
          </a:p>
        </p:txBody>
      </p:sp>
      <p:sp>
        <p:nvSpPr>
          <p:cNvPr id="22" name="Espace réservé du texte 15"/>
          <p:cNvSpPr>
            <a:spLocks noGrp="1"/>
          </p:cNvSpPr>
          <p:nvPr>
            <p:ph idx="1" hasCustomPrompt="1"/>
          </p:nvPr>
        </p:nvSpPr>
        <p:spPr>
          <a:xfrm>
            <a:off x="767408" y="1711329"/>
            <a:ext cx="5904656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1pPr>
            <a:lvl2pPr marL="1905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lvl2pPr>
            <a:lvl3pPr marL="447663" marR="0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666734" marR="0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lvl4pPr>
            <a:lvl5pPr marL="685783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TITRE DE NIVEAU 1</a:t>
            </a:r>
          </a:p>
          <a:p>
            <a:pPr marL="1905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fr-FR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1</a:t>
            </a:r>
          </a:p>
          <a:p>
            <a:pPr marL="447663" marR="0" lvl="2" indent="-18097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8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 de niveau 2</a:t>
            </a:r>
          </a:p>
          <a:p>
            <a:pPr marL="666734" marR="0" lvl="3" indent="-171446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F80000"/>
              </a:buClr>
              <a:buSzTx/>
              <a:buFont typeface="Arial Unicode MS" panose="020B0604020202020204" pitchFamily="34" charset="-128"/>
              <a:buChar char="−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685783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2D180A21-0355-044E-9309-FE8923DF6171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6336703" cy="1008111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91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 - Texte 1 col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7"/>
          <p:cNvSpPr/>
          <p:nvPr userDrawn="1"/>
        </p:nvSpPr>
        <p:spPr>
          <a:xfrm>
            <a:off x="-5080" y="0"/>
            <a:ext cx="12197080" cy="1412776"/>
          </a:xfrm>
          <a:custGeom>
            <a:avLst/>
            <a:gdLst/>
            <a:ahLst/>
            <a:cxnLst/>
            <a:rect l="l" t="t" r="r" b="b"/>
            <a:pathLst>
              <a:path w="9147810" h="1014730">
                <a:moveTo>
                  <a:pt x="0" y="1014348"/>
                </a:moveTo>
                <a:lnTo>
                  <a:pt x="9147606" y="1014348"/>
                </a:lnTo>
                <a:lnTo>
                  <a:pt x="9147606" y="0"/>
                </a:lnTo>
                <a:lnTo>
                  <a:pt x="0" y="0"/>
                </a:lnTo>
                <a:lnTo>
                  <a:pt x="0" y="101434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15"/>
          <p:cNvSpPr>
            <a:spLocks noGrp="1"/>
          </p:cNvSpPr>
          <p:nvPr>
            <p:ph idx="1"/>
          </p:nvPr>
        </p:nvSpPr>
        <p:spPr>
          <a:xfrm>
            <a:off x="767408" y="1711329"/>
            <a:ext cx="10541000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Texte de niveau 1</a:t>
            </a:r>
          </a:p>
          <a:p>
            <a:pPr lvl="2"/>
            <a:r>
              <a:rPr lang="fr-FR" dirty="0"/>
              <a:t>Texte de niveau 2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1856640" y="1052736"/>
            <a:ext cx="0" cy="453650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r 8"/>
          <p:cNvGrpSpPr/>
          <p:nvPr userDrawn="1"/>
        </p:nvGrpSpPr>
        <p:grpSpPr>
          <a:xfrm rot="10800000">
            <a:off x="11325436" y="335360"/>
            <a:ext cx="531204" cy="531204"/>
            <a:chOff x="378383" y="5978023"/>
            <a:chExt cx="531204" cy="531204"/>
          </a:xfrm>
          <a:solidFill>
            <a:schemeClr val="bg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11" name="Rectangle 10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cxnSp>
        <p:nvCxnSpPr>
          <p:cNvPr id="12" name="Connecteur droit 11"/>
          <p:cNvCxnSpPr/>
          <p:nvPr userDrawn="1"/>
        </p:nvCxnSpPr>
        <p:spPr>
          <a:xfrm>
            <a:off x="11856640" y="1052736"/>
            <a:ext cx="0" cy="360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048581" y="6386287"/>
            <a:ext cx="654931" cy="157341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011"/>
              </a:lnSpc>
            </a:pPr>
            <a:fld id="{C22397D8-4A1A-5E47-B43F-387BE3F6F0E0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360643" y="6070600"/>
            <a:ext cx="478773" cy="166712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280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itre 14"/>
          <p:cNvSpPr>
            <a:spLocks noGrp="1"/>
          </p:cNvSpPr>
          <p:nvPr>
            <p:ph type="title"/>
          </p:nvPr>
        </p:nvSpPr>
        <p:spPr>
          <a:xfrm>
            <a:off x="767408" y="188640"/>
            <a:ext cx="10297144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page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idx="1"/>
          </p:nvPr>
        </p:nvSpPr>
        <p:spPr>
          <a:xfrm>
            <a:off x="767408" y="1711329"/>
            <a:ext cx="10541000" cy="375269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lvl="0"/>
            <a:r>
              <a:rPr lang="fr-FR" dirty="0"/>
              <a:t>TITRE DE NIVEAU 1</a:t>
            </a:r>
          </a:p>
          <a:p>
            <a:pPr lvl="1"/>
            <a:r>
              <a:rPr lang="fr-FR" dirty="0"/>
              <a:t>Texte de niveau 1</a:t>
            </a:r>
          </a:p>
          <a:p>
            <a:pPr lvl="2"/>
            <a:r>
              <a:rPr lang="fr-FR" dirty="0"/>
              <a:t>Texte de niveau 2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3" name="Grouper 2"/>
          <p:cNvGrpSpPr/>
          <p:nvPr userDrawn="1"/>
        </p:nvGrpSpPr>
        <p:grpSpPr>
          <a:xfrm>
            <a:off x="327872" y="5994140"/>
            <a:ext cx="531204" cy="531204"/>
            <a:chOff x="378383" y="5978023"/>
            <a:chExt cx="531204" cy="53120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378383" y="597802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  <p:sp>
          <p:nvSpPr>
            <p:cNvPr id="21" name="Rectangle 20"/>
            <p:cNvSpPr/>
            <p:nvPr userDrawn="1"/>
          </p:nvSpPr>
          <p:spPr>
            <a:xfrm rot="16200000">
              <a:off x="535973" y="6135613"/>
              <a:ext cx="216024" cy="531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351"/>
            </a:p>
          </p:txBody>
        </p:sp>
      </p:grpSp>
      <p:cxnSp>
        <p:nvCxnSpPr>
          <p:cNvPr id="5" name="Connecteur droit 4"/>
          <p:cNvCxnSpPr/>
          <p:nvPr userDrawn="1"/>
        </p:nvCxnSpPr>
        <p:spPr>
          <a:xfrm>
            <a:off x="983432" y="6520384"/>
            <a:ext cx="10707223" cy="49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>
            <a:off x="11762663" y="1916832"/>
            <a:ext cx="0" cy="7920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5" r:id="rId2"/>
    <p:sldLayoutId id="2147483781" r:id="rId3"/>
    <p:sldLayoutId id="2147483782" r:id="rId4"/>
    <p:sldLayoutId id="2147483760" r:id="rId5"/>
    <p:sldLayoutId id="2147483763" r:id="rId6"/>
    <p:sldLayoutId id="2147483764" r:id="rId7"/>
    <p:sldLayoutId id="2147483762" r:id="rId8"/>
    <p:sldLayoutId id="2147483761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74" r:id="rId23"/>
    <p:sldLayoutId id="2147483783" r:id="rId24"/>
    <p:sldLayoutId id="2147483784" r:id="rId25"/>
    <p:sldLayoutId id="2147483785" r:id="rId26"/>
    <p:sldLayoutId id="2147483798" r:id="rId27"/>
  </p:sldLayoutIdLst>
  <p:hf hdr="0" ftr="0"/>
  <p:txStyles>
    <p:titleStyle>
      <a:lvl1pPr eaLnBrk="1" fontAlgn="auto" hangingPunct="1"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eaLnBrk="1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800" b="1">
          <a:solidFill>
            <a:schemeClr val="accent3"/>
          </a:solidFill>
          <a:latin typeface="+mn-lt"/>
          <a:ea typeface="+mn-ea"/>
          <a:cs typeface="+mn-cs"/>
        </a:defRPr>
      </a:lvl1pPr>
      <a:lvl2pPr marL="19050" indent="0" eaLnBrk="1" hangingPunct="1">
        <a:spcAft>
          <a:spcPts val="1800"/>
        </a:spcAft>
        <a:buFont typeface="Arial" panose="020B0604020202020204" pitchFamily="34" charset="0"/>
        <a:buChar char="​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447663" indent="-180970" eaLnBrk="1" hangingPunct="1"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666734" indent="-171446" eaLnBrk="1" hangingPunct="1">
        <a:spcBef>
          <a:spcPts val="600"/>
        </a:spcBef>
        <a:spcAft>
          <a:spcPts val="1200"/>
        </a:spcAft>
        <a:buClr>
          <a:schemeClr val="accent3"/>
        </a:buClr>
        <a:buFont typeface="Arial Unicode MS" panose="020B0604020202020204" pitchFamily="34" charset="-128"/>
        <a:buChar char="−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0" eaLnBrk="1" hangingPunct="1"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9" userDrawn="1">
          <p15:clr>
            <a:srgbClr val="F26B43"/>
          </p15:clr>
        </p15:guide>
        <p15:guide id="2" pos="5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Connecteur droit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DFFE2E-E4AE-4824-A088-42D87EAF77D3}" type="datetimeFigureOut">
              <a:rPr lang="fr-FR" smtClean="0"/>
              <a:pPr/>
              <a:t>10/12/2019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AC263B-008F-4073-882D-B2358E82E4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1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mailto:Sn_crca@yahoo.fr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fr-FR" dirty="0">
                <a:hlinkClick r:id="rId2"/>
              </a:rPr>
              <a:t>Sn_crca@yahoo.fr</a:t>
            </a:r>
            <a:r>
              <a:rPr lang="fr-FR" dirty="0"/>
              <a:t> 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2708920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91344" y="332656"/>
            <a:ext cx="1101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586D"/>
                </a:solidFill>
              </a:rPr>
              <a:t>Prévention et lutte contre les Violences sexuelles et sexistes en République Centrafricaine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1384" y="1268760"/>
            <a:ext cx="10585176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Logistique ( reproduction des outils de sensibilisation, véhicule de supervision adapté)</a:t>
            </a:r>
          </a:p>
          <a:p>
            <a:pPr>
              <a:buFontTx/>
              <a:buChar char="-"/>
            </a:pP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Sécurité  dans le pays</a:t>
            </a:r>
          </a:p>
          <a:p>
            <a:pPr>
              <a:buFontTx/>
              <a:buChar char="-"/>
            </a:pP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de collecte de données et des informations  non informatisées ( Tablettes, logiciels de gestion de basées de données)</a:t>
            </a:r>
          </a:p>
          <a:p>
            <a:pPr>
              <a:buFontTx/>
              <a:buChar char="-"/>
            </a:pP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Moyens de communication très limités</a:t>
            </a:r>
          </a:p>
          <a:p>
            <a:pPr>
              <a:buFontTx/>
              <a:buChar char="-"/>
            </a:pPr>
            <a:r>
              <a:rPr 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Insuffisance de cadres et volontaires formés 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9376" y="274638"/>
            <a:ext cx="11103024" cy="676318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fr-FR" dirty="0">
                <a:solidFill>
                  <a:srgbClr val="FF0000"/>
                </a:solidFill>
                <a:latin typeface="Bahnschrift SemiBold Condensed" pitchFamily="34" charset="0"/>
              </a:rPr>
              <a:t>V. Difficultés rencontrées dans la mise en œuvre du projet</a:t>
            </a:r>
          </a:p>
        </p:txBody>
      </p:sp>
    </p:spTree>
    <p:extLst>
      <p:ext uri="{BB962C8B-B14F-4D97-AF65-F5344CB8AC3E}">
        <p14:creationId xmlns:p14="http://schemas.microsoft.com/office/powerpoint/2010/main" val="876229098"/>
      </p:ext>
    </p:extLst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b="1" dirty="0">
                <a:solidFill>
                  <a:srgbClr val="00586D"/>
                </a:solidFill>
              </a:rPr>
              <a:t>OS1_ Renforcement des capacités de 5 000 volontaires </a:t>
            </a:r>
          </a:p>
          <a:p>
            <a:r>
              <a:rPr lang="fr-FR" sz="2000" dirty="0"/>
              <a:t>Former 2 coordonnateurs * 75 comités sous-préfectoraux (soit 150) et 2 encadreurs (formateurs des formateurs) * 200 communes, soit 400 encadreurs  </a:t>
            </a:r>
          </a:p>
          <a:p>
            <a:r>
              <a:rPr lang="fr-FR" sz="2000" dirty="0"/>
              <a:t>Former  25 sensibilisateurs / 200 communes , soit 5000 </a:t>
            </a:r>
          </a:p>
          <a:p>
            <a:r>
              <a:rPr lang="fr-FR" sz="2000" dirty="0"/>
              <a:t> Reproduire des outils de sensibilisateurs  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b="1" dirty="0">
                <a:solidFill>
                  <a:srgbClr val="00586D"/>
                </a:solidFill>
              </a:rPr>
              <a:t>OS2_ Sensibilisation  communautaire</a:t>
            </a:r>
          </a:p>
          <a:p>
            <a:pPr>
              <a:buNone/>
            </a:pPr>
            <a:r>
              <a:rPr lang="fr-FR" sz="2000" dirty="0"/>
              <a:t>Cibles: autorités locales, enseignants, élèves / étudiants, Association des jeunes, Taxi-motos, groupes minoritaires , handicapés et personnes de 3</a:t>
            </a:r>
            <a:r>
              <a:rPr lang="fr-FR" sz="2000" baseline="30000" dirty="0"/>
              <a:t>ème</a:t>
            </a:r>
            <a:r>
              <a:rPr lang="fr-FR" sz="2000" dirty="0"/>
              <a:t> âge</a:t>
            </a:r>
          </a:p>
          <a:p>
            <a:r>
              <a:rPr lang="fr-FR" sz="2000" dirty="0"/>
              <a:t> Sensibilisation de masse par troupes théâtrales, émissions radio, table ronde </a:t>
            </a:r>
          </a:p>
          <a:p>
            <a:r>
              <a:rPr lang="fr-FR" sz="2000" dirty="0"/>
              <a:t> Sensibilisation de proximité : causerie éducatives ou focus group, etc.</a:t>
            </a:r>
          </a:p>
          <a:p>
            <a:pPr>
              <a:buNone/>
            </a:pPr>
            <a:endParaRPr lang="fr-FR" sz="2000" dirty="0"/>
          </a:p>
          <a:p>
            <a:endParaRPr lang="fr-FR" sz="2000" dirty="0"/>
          </a:p>
          <a:p>
            <a:pPr>
              <a:buNone/>
            </a:pPr>
            <a:endParaRPr lang="fr-FR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79376" y="274638"/>
            <a:ext cx="11103024" cy="676318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fr-FR" dirty="0">
                <a:solidFill>
                  <a:srgbClr val="FF0000"/>
                </a:solidFill>
                <a:latin typeface="Bahnschrift SemiBold Condensed" pitchFamily="34" charset="0"/>
              </a:rPr>
              <a:t>Perspectives ( programmation) </a:t>
            </a:r>
          </a:p>
        </p:txBody>
      </p:sp>
    </p:spTree>
    <p:extLst>
      <p:ext uri="{BB962C8B-B14F-4D97-AF65-F5344CB8AC3E}">
        <p14:creationId xmlns:p14="http://schemas.microsoft.com/office/powerpoint/2010/main" val="1662271614"/>
      </p:ext>
    </p:extLst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 Nova" pitchFamily="34" charset="0"/>
                <a:ea typeface="Adobe Gothic Std B" pitchFamily="34" charset="-128"/>
              </a:rPr>
              <a:t>Croix-Rouge Centrafricaine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>
              <a:latin typeface="Rockwell Extra Bold" pitchFamily="18" charset="0"/>
            </a:endParaRPr>
          </a:p>
          <a:p>
            <a:pPr algn="ctr">
              <a:buNone/>
            </a:pPr>
            <a:r>
              <a:rPr lang="fr-FR" b="1" dirty="0">
                <a:solidFill>
                  <a:srgbClr val="00586D"/>
                </a:solidFill>
                <a:latin typeface="Rockwell Extra Bold" pitchFamily="18" charset="0"/>
              </a:rPr>
              <a:t>MERCI </a:t>
            </a:r>
          </a:p>
          <a:p>
            <a:pPr algn="ctr">
              <a:buNone/>
            </a:pPr>
            <a:r>
              <a:rPr lang="fr-FR" b="1" dirty="0">
                <a:solidFill>
                  <a:srgbClr val="00586D"/>
                </a:solidFill>
                <a:latin typeface="Rockwell Extra Bold" pitchFamily="18" charset="0"/>
              </a:rPr>
              <a:t>POUR VOTRE AIMABLE ATTENTION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1200" i="1" dirty="0"/>
              <a:t>Version  Novembre 2019</a:t>
            </a:r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/>
              <a:t>CROIX-ROUGE CENTRAFRICAINE FACE AUX DEFIS DES VIOLENCES SEXUELLES ET SEXISTES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432" y="1556792"/>
            <a:ext cx="9470653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  <a:latin typeface="Bahnschrift SemiBold Condensed" pitchFamily="34" charset="0"/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274638"/>
            <a:ext cx="11103024" cy="676318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solidFill>
                  <a:srgbClr val="FF0000"/>
                </a:solidFill>
                <a:latin typeface="Bahnschrift SemiBold Condensed" pitchFamily="34" charset="0"/>
              </a:rPr>
              <a:t>I . Historique et contexte  de la RCA 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924264604"/>
              </p:ext>
            </p:extLst>
          </p:nvPr>
        </p:nvGraphicFramePr>
        <p:xfrm>
          <a:off x="1055440" y="1397000"/>
          <a:ext cx="1022513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174001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 des actions CRB/CRF et CRCA dans le cadre de la prévention des VSBG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5439" y="1415944"/>
            <a:ext cx="10827203" cy="5328593"/>
          </a:xfrm>
          <a:prstGeom prst="rect">
            <a:avLst/>
          </a:prstGeom>
        </p:spPr>
      </p:pic>
      <p:grpSp>
        <p:nvGrpSpPr>
          <p:cNvPr id="190" name="Groupe 189"/>
          <p:cNvGrpSpPr/>
          <p:nvPr/>
        </p:nvGrpSpPr>
        <p:grpSpPr>
          <a:xfrm>
            <a:off x="1426485" y="5853270"/>
            <a:ext cx="10148423" cy="708364"/>
            <a:chOff x="1426485" y="5853270"/>
            <a:chExt cx="10148423" cy="708364"/>
          </a:xfrm>
        </p:grpSpPr>
        <p:sp>
          <p:nvSpPr>
            <p:cNvPr id="12" name="Zone de texte 3"/>
            <p:cNvSpPr txBox="1"/>
            <p:nvPr/>
          </p:nvSpPr>
          <p:spPr>
            <a:xfrm>
              <a:off x="4162835" y="5853270"/>
              <a:ext cx="7412073" cy="63435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Participation de la CRCA au forum Genre et diversité d’</a:t>
              </a:r>
              <a:r>
                <a:rPr lang="fr-FR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Abidjan</a:t>
              </a:r>
              <a:r>
                <a:rPr lang="fr-FR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élaboration d’un plan d’action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 de texte 4"/>
            <p:cNvSpPr txBox="1"/>
            <p:nvPr/>
          </p:nvSpPr>
          <p:spPr>
            <a:xfrm>
              <a:off x="3151923" y="6170448"/>
              <a:ext cx="1359901" cy="3911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10.2016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426485" y="6148452"/>
              <a:ext cx="404295" cy="3066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15" name="Connecteur droit 14"/>
            <p:cNvCxnSpPr>
              <a:stCxn id="17" idx="6"/>
              <a:endCxn id="16" idx="1"/>
            </p:cNvCxnSpPr>
            <p:nvPr/>
          </p:nvCxnSpPr>
          <p:spPr>
            <a:xfrm>
              <a:off x="1850278" y="6355468"/>
              <a:ext cx="1274142" cy="10573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8" name="Groupe 197"/>
          <p:cNvGrpSpPr/>
          <p:nvPr/>
        </p:nvGrpSpPr>
        <p:grpSpPr>
          <a:xfrm>
            <a:off x="1127448" y="1412776"/>
            <a:ext cx="5562118" cy="3692834"/>
            <a:chOff x="1127448" y="1412776"/>
            <a:chExt cx="5562118" cy="3692834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3929558" y="4481562"/>
              <a:ext cx="582266" cy="366373"/>
            </a:xfrm>
            <a:prstGeom prst="line">
              <a:avLst/>
            </a:prstGeom>
            <a:ln w="14287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4470021" y="3907111"/>
              <a:ext cx="2146035" cy="585990"/>
            </a:xfrm>
            <a:prstGeom prst="line">
              <a:avLst/>
            </a:prstGeom>
            <a:ln w="13017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3929558" y="4814852"/>
              <a:ext cx="189227" cy="290758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6616058" y="3846718"/>
              <a:ext cx="73508" cy="262072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 flipV="1">
              <a:off x="3287691" y="2998653"/>
              <a:ext cx="1845954" cy="1290364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Zone de texte 7"/>
            <p:cNvSpPr txBox="1"/>
            <p:nvPr/>
          </p:nvSpPr>
          <p:spPr>
            <a:xfrm>
              <a:off x="1127448" y="1412776"/>
              <a:ext cx="3342573" cy="4081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b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10.2017 – 04.2018</a:t>
              </a:r>
              <a:endParaRPr lang="fr-FR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Zone de texte 2"/>
            <p:cNvSpPr txBox="1"/>
            <p:nvPr/>
          </p:nvSpPr>
          <p:spPr>
            <a:xfrm>
              <a:off x="1127448" y="1694988"/>
              <a:ext cx="3957190" cy="155579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Élaboration et mise en place par la CRCA d’un projet de prévention des violences sexuelles et basées sur le genre avec le soutien de la CRB et de la CRF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fr-FR" b="1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fr-FR" b="1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Phase I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4321843" y="4334894"/>
            <a:ext cx="6275907" cy="929973"/>
            <a:chOff x="4321843" y="4334894"/>
            <a:chExt cx="6275907" cy="929973"/>
          </a:xfrm>
        </p:grpSpPr>
        <p:grpSp>
          <p:nvGrpSpPr>
            <p:cNvPr id="195" name="Groupe 194"/>
            <p:cNvGrpSpPr/>
            <p:nvPr/>
          </p:nvGrpSpPr>
          <p:grpSpPr>
            <a:xfrm>
              <a:off x="4726138" y="4334894"/>
              <a:ext cx="5871612" cy="929973"/>
              <a:chOff x="4726138" y="4334894"/>
              <a:chExt cx="5871612" cy="929973"/>
            </a:xfrm>
          </p:grpSpPr>
          <p:sp>
            <p:nvSpPr>
              <p:cNvPr id="16" name="Zone de texte 2"/>
              <p:cNvSpPr txBox="1"/>
              <p:nvPr/>
            </p:nvSpPr>
            <p:spPr>
              <a:xfrm>
                <a:off x="6224014" y="4630511"/>
                <a:ext cx="4373736" cy="63435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Participation de la CRCA au forum Genre et diversité de </a:t>
                </a:r>
                <a:r>
                  <a:rPr lang="fr-FR" b="1" dirty="0">
                    <a:solidFill>
                      <a:srgbClr val="C0000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Dakar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Zone de texte 7"/>
              <p:cNvSpPr txBox="1"/>
              <p:nvPr/>
            </p:nvSpPr>
            <p:spPr>
              <a:xfrm>
                <a:off x="6224014" y="4334894"/>
                <a:ext cx="1421158" cy="40866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11.2017</a:t>
                </a:r>
                <a:endParaRPr lang="fr-F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8" name="Connecteur droit 17"/>
              <p:cNvCxnSpPr>
                <a:stCxn id="27" idx="6"/>
              </p:cNvCxnSpPr>
              <p:nvPr/>
            </p:nvCxnSpPr>
            <p:spPr>
              <a:xfrm flipV="1">
                <a:off x="4726138" y="4622800"/>
                <a:ext cx="1433362" cy="31140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Ellipse 26"/>
            <p:cNvSpPr/>
            <p:nvPr/>
          </p:nvSpPr>
          <p:spPr>
            <a:xfrm>
              <a:off x="4321843" y="4500637"/>
              <a:ext cx="404295" cy="3066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6469041" y="1412776"/>
            <a:ext cx="4169708" cy="1385012"/>
            <a:chOff x="6469041" y="1412776"/>
            <a:chExt cx="4169708" cy="1385012"/>
          </a:xfrm>
        </p:grpSpPr>
        <p:sp>
          <p:nvSpPr>
            <p:cNvPr id="31" name="Ellipse 30"/>
            <p:cNvSpPr/>
            <p:nvPr/>
          </p:nvSpPr>
          <p:spPr>
            <a:xfrm>
              <a:off x="10234454" y="2121140"/>
              <a:ext cx="404295" cy="306606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cxnSp>
          <p:nvCxnSpPr>
            <p:cNvPr id="32" name="Connecteur droit 31"/>
            <p:cNvCxnSpPr/>
            <p:nvPr/>
          </p:nvCxnSpPr>
          <p:spPr>
            <a:xfrm flipH="1" flipV="1">
              <a:off x="9027125" y="1877974"/>
              <a:ext cx="1190832" cy="327747"/>
            </a:xfrm>
            <a:prstGeom prst="line">
              <a:avLst/>
            </a:prstGeom>
            <a:ln w="28575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Zone de texte 7"/>
            <p:cNvSpPr txBox="1"/>
            <p:nvPr/>
          </p:nvSpPr>
          <p:spPr>
            <a:xfrm>
              <a:off x="7485904" y="1412776"/>
              <a:ext cx="1541221" cy="4081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b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09.2019</a:t>
              </a:r>
              <a:endParaRPr lang="fr-FR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Zone de texte 2"/>
            <p:cNvSpPr txBox="1"/>
            <p:nvPr/>
          </p:nvSpPr>
          <p:spPr>
            <a:xfrm>
              <a:off x="6469041" y="1719382"/>
              <a:ext cx="2707551" cy="10784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Diagnostic de la phase I et orientation pour une </a:t>
              </a:r>
              <a:r>
                <a:rPr lang="fr-FR" b="1" dirty="0">
                  <a:solidFill>
                    <a:srgbClr val="1F497D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phase II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8950206" y="3056888"/>
            <a:ext cx="3185354" cy="1439219"/>
            <a:chOff x="8950206" y="3056888"/>
            <a:chExt cx="3185354" cy="1439219"/>
          </a:xfrm>
        </p:grpSpPr>
        <p:sp>
          <p:nvSpPr>
            <p:cNvPr id="19" name="Zone de texte 7"/>
            <p:cNvSpPr txBox="1"/>
            <p:nvPr/>
          </p:nvSpPr>
          <p:spPr>
            <a:xfrm>
              <a:off x="10320782" y="3056888"/>
              <a:ext cx="1421158" cy="40810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12.2018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8950206" y="3085132"/>
              <a:ext cx="404295" cy="30660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Zone de texte 2"/>
            <p:cNvSpPr txBox="1"/>
            <p:nvPr/>
          </p:nvSpPr>
          <p:spPr>
            <a:xfrm>
              <a:off x="8950206" y="3480721"/>
              <a:ext cx="3185354" cy="10153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Participation de la CRCA au forum Genre et diversité de </a:t>
              </a:r>
              <a:r>
                <a:rPr lang="fr-FR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Nairobi</a:t>
              </a:r>
              <a:endParaRPr lang="fr-F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5" name="Connecteur droit 164"/>
            <p:cNvCxnSpPr>
              <a:endCxn id="19" idx="1"/>
            </p:cNvCxnSpPr>
            <p:nvPr/>
          </p:nvCxnSpPr>
          <p:spPr>
            <a:xfrm flipV="1">
              <a:off x="9264352" y="3260938"/>
              <a:ext cx="1056430" cy="4424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4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96" y="1711325"/>
            <a:ext cx="6671733" cy="3752850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D66-4315-474D-86BB-FA2063F69811}" type="datetime1">
              <a:rPr lang="fr-FR" smtClean="0"/>
              <a:pPr/>
              <a:t>10/12/2019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263B-008F-4073-882D-B2358E82E41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/>
              <a:t>Partenariat avec SNP ( Croix-Rouge britannique et française en réunion de coordination VSBG A BANGUI)</a:t>
            </a:r>
          </a:p>
        </p:txBody>
      </p:sp>
    </p:spTree>
    <p:extLst>
      <p:ext uri="{BB962C8B-B14F-4D97-AF65-F5344CB8AC3E}">
        <p14:creationId xmlns:p14="http://schemas.microsoft.com/office/powerpoint/2010/main" val="922053039"/>
      </p:ext>
    </p:extLst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C:\Users\HP\Pictures\ACTIVITE VBG 8e\IMG_20180327_153228.jpg"/>
          <p:cNvPicPr>
            <a:picLocks noGrp="1"/>
          </p:cNvPicPr>
          <p:nvPr>
            <p:ph type="pic" sz="quarter" idx="1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81" b="24081"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3" name="Espace réservé du texte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/>
              <a:t>1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Sensibilisation de Masse 2017</a:t>
            </a:r>
          </a:p>
        </p:txBody>
      </p:sp>
    </p:spTree>
    <p:extLst>
      <p:ext uri="{BB962C8B-B14F-4D97-AF65-F5344CB8AC3E}">
        <p14:creationId xmlns:p14="http://schemas.microsoft.com/office/powerpoint/2010/main" val="10280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Sensibilisation des 100 autorités de la ville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7" name="Image 4" descr="C:\Users\HP\Pictures\28191024_2006556502925571_599186167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1772816"/>
            <a:ext cx="100091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obtenus: Image des victimes VSS DANS LE 7eme arrondissement de </a:t>
            </a:r>
            <a:r>
              <a:rPr lang="fr-FR" dirty="0" err="1"/>
              <a:t>bangui</a:t>
            </a:r>
            <a:r>
              <a:rPr lang="fr-FR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6" name="Espace réservé pour une image 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r="387"/>
          <a:stretch>
            <a:fillRect/>
          </a:stretch>
        </p:blipFill>
        <p:spPr>
          <a:xfrm>
            <a:off x="1775520" y="1772816"/>
            <a:ext cx="8856984" cy="42484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DONNEES Chiffrées Novembre 2017-Avril 2018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marL="12700">
              <a:lnSpc>
                <a:spcPts val="1011"/>
              </a:lnSpc>
            </a:pPr>
            <a:fld id="{0E7F21BE-42CB-4346-8224-963B80B19D64}" type="datetime1">
              <a:rPr lang="fr-FR" smtClean="0"/>
              <a:pPr marL="12700">
                <a:lnSpc>
                  <a:spcPts val="1011"/>
                </a:lnSpc>
              </a:pPr>
              <a:t>10/12/2019</a:t>
            </a:fld>
            <a:endParaRPr lang="mr-I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12700">
              <a:lnSpc>
                <a:spcPts val="1309"/>
              </a:lnSpc>
            </a:pPr>
            <a:fld id="{B6F15528-21DE-4FAA-801E-634DDDAF4B2B}" type="slidenum">
              <a:rPr lang="uk-UA" smtClean="0"/>
              <a:pPr marL="12700">
                <a:lnSpc>
                  <a:spcPts val="1309"/>
                </a:lnSpc>
              </a:pPr>
              <a:t>9</a:t>
            </a:fld>
            <a:endParaRPr lang="uk-UA" dirty="0"/>
          </a:p>
        </p:txBody>
      </p:sp>
      <p:graphicFrame>
        <p:nvGraphicFramePr>
          <p:cNvPr id="8" name="Diagramme 7"/>
          <p:cNvGraphicFramePr/>
          <p:nvPr/>
        </p:nvGraphicFramePr>
        <p:xfrm>
          <a:off x="767408" y="1628801"/>
          <a:ext cx="94330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Masque PPT_CRf interne">
  <a:themeElements>
    <a:clrScheme name="Couleurs Prez Croix Rouge OK">
      <a:dk1>
        <a:srgbClr val="000000"/>
      </a:dk1>
      <a:lt1>
        <a:srgbClr val="FFFFFF"/>
      </a:lt1>
      <a:dk2>
        <a:srgbClr val="003856"/>
      </a:dk2>
      <a:lt2>
        <a:srgbClr val="667385"/>
      </a:lt2>
      <a:accent1>
        <a:srgbClr val="E7E7E5"/>
      </a:accent1>
      <a:accent2>
        <a:srgbClr val="003856"/>
      </a:accent2>
      <a:accent3>
        <a:srgbClr val="F80000"/>
      </a:accent3>
      <a:accent4>
        <a:srgbClr val="F5E7D3"/>
      </a:accent4>
      <a:accent5>
        <a:srgbClr val="616E7F"/>
      </a:accent5>
      <a:accent6>
        <a:srgbClr val="EAE7E1"/>
      </a:accent6>
      <a:hlink>
        <a:srgbClr val="E30613"/>
      </a:hlink>
      <a:folHlink>
        <a:srgbClr val="003856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476</Words>
  <Application>Microsoft Office PowerPoint</Application>
  <PresentationFormat>Widescreen</PresentationFormat>
  <Paragraphs>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Adobe Gothic Std B</vt:lpstr>
      <vt:lpstr>Arial</vt:lpstr>
      <vt:lpstr>Arial Nova</vt:lpstr>
      <vt:lpstr>Arial Unicode MS</vt:lpstr>
      <vt:lpstr>Bahnschrift SemiBold Condensed</vt:lpstr>
      <vt:lpstr>Bahnschrift SemiLight Condensed</vt:lpstr>
      <vt:lpstr>Calibri</vt:lpstr>
      <vt:lpstr>Cambria</vt:lpstr>
      <vt:lpstr>Lucida Sans Unicode</vt:lpstr>
      <vt:lpstr>Rockwell Extra Bold</vt:lpstr>
      <vt:lpstr>Times New Roman</vt:lpstr>
      <vt:lpstr>Verdana</vt:lpstr>
      <vt:lpstr>Wingdings</vt:lpstr>
      <vt:lpstr>Wingdings 2</vt:lpstr>
      <vt:lpstr>Wingdings 3</vt:lpstr>
      <vt:lpstr>Masque PPT_CRf interne</vt:lpstr>
      <vt:lpstr>Rotonde</vt:lpstr>
      <vt:lpstr>PowerPoint Presentation</vt:lpstr>
      <vt:lpstr>CROIX-ROUGE CENTRAFRICAINE FACE AUX DEFIS DES VIOLENCES SEXUELLES ET SEXISTES  </vt:lpstr>
      <vt:lpstr>I . Historique et contexte  de la RCA </vt:lpstr>
      <vt:lpstr>Historique des actions CRB/CRF et CRCA dans le cadre de la prévention des VSBG</vt:lpstr>
      <vt:lpstr>Partenariat avec SNP ( Croix-Rouge britannique et française en réunion de coordination VSBG A BANGUI)</vt:lpstr>
      <vt:lpstr>PowerPoint Presentation</vt:lpstr>
      <vt:lpstr>Sensibilisation des 100 autorités de la ville </vt:lpstr>
      <vt:lpstr>Résultats obtenus: Image des victimes VSS DANS LE 7eme arrondissement de bangui </vt:lpstr>
      <vt:lpstr>DONNEES Chiffrées Novembre 2017-Avril 2018 </vt:lpstr>
      <vt:lpstr>PowerPoint Presentation</vt:lpstr>
      <vt:lpstr>PowerPoint Presentation</vt:lpstr>
      <vt:lpstr>Croix-Rouge Centrafricaine </vt:lpstr>
    </vt:vector>
  </TitlesOfParts>
  <Company>Croix-Rouge française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Libert-Coubard Clara</dc:creator>
  <cp:lastModifiedBy>Vanessa Murphy</cp:lastModifiedBy>
  <cp:revision>365</cp:revision>
  <dcterms:created xsi:type="dcterms:W3CDTF">2019-01-10T08:51:18Z</dcterms:created>
  <dcterms:modified xsi:type="dcterms:W3CDTF">2019-12-10T14:37:15Z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2016-05-20T00:00:00Z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2016-05-25T00:00:00Z</vt:filetime>
  </property>
</Properties>
</file>